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8"/>
  </p:notesMasterIdLst>
  <p:sldIdLst>
    <p:sldId id="256" r:id="rId2"/>
    <p:sldId id="308" r:id="rId3"/>
    <p:sldId id="271" r:id="rId4"/>
    <p:sldId id="309" r:id="rId5"/>
    <p:sldId id="281" r:id="rId6"/>
    <p:sldId id="283" r:id="rId7"/>
    <p:sldId id="279" r:id="rId8"/>
    <p:sldId id="278" r:id="rId9"/>
    <p:sldId id="284" r:id="rId10"/>
    <p:sldId id="258" r:id="rId11"/>
    <p:sldId id="280" r:id="rId12"/>
    <p:sldId id="277" r:id="rId13"/>
    <p:sldId id="257" r:id="rId14"/>
    <p:sldId id="273" r:id="rId15"/>
    <p:sldId id="282" r:id="rId16"/>
    <p:sldId id="269" r:id="rId17"/>
    <p:sldId id="270" r:id="rId18"/>
    <p:sldId id="302" r:id="rId19"/>
    <p:sldId id="285" r:id="rId20"/>
    <p:sldId id="301" r:id="rId21"/>
    <p:sldId id="286" r:id="rId22"/>
    <p:sldId id="287" r:id="rId23"/>
    <p:sldId id="274" r:id="rId24"/>
    <p:sldId id="288" r:id="rId25"/>
    <p:sldId id="295" r:id="rId26"/>
    <p:sldId id="291" r:id="rId27"/>
    <p:sldId id="292" r:id="rId28"/>
    <p:sldId id="310" r:id="rId29"/>
    <p:sldId id="289" r:id="rId30"/>
    <p:sldId id="290" r:id="rId31"/>
    <p:sldId id="297" r:id="rId32"/>
    <p:sldId id="293" r:id="rId33"/>
    <p:sldId id="315" r:id="rId34"/>
    <p:sldId id="311" r:id="rId35"/>
    <p:sldId id="312" r:id="rId36"/>
    <p:sldId id="259" r:id="rId37"/>
    <p:sldId id="260" r:id="rId38"/>
    <p:sldId id="298" r:id="rId39"/>
    <p:sldId id="303" r:id="rId40"/>
    <p:sldId id="299" r:id="rId41"/>
    <p:sldId id="261" r:id="rId42"/>
    <p:sldId id="313" r:id="rId43"/>
    <p:sldId id="262" r:id="rId44"/>
    <p:sldId id="265" r:id="rId45"/>
    <p:sldId id="263" r:id="rId46"/>
    <p:sldId id="264" r:id="rId47"/>
    <p:sldId id="266" r:id="rId48"/>
    <p:sldId id="314" r:id="rId49"/>
    <p:sldId id="304" r:id="rId50"/>
    <p:sldId id="268" r:id="rId51"/>
    <p:sldId id="305" r:id="rId52"/>
    <p:sldId id="267" r:id="rId53"/>
    <p:sldId id="306" r:id="rId54"/>
    <p:sldId id="294" r:id="rId55"/>
    <p:sldId id="307" r:id="rId56"/>
    <p:sldId id="31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BB992-2B6A-4B65-9685-85DF25054C94}" v="29" dt="2019-05-23T12:01:30.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p:cViewPr varScale="1">
        <p:scale>
          <a:sx n="51" d="100"/>
          <a:sy n="51" d="100"/>
        </p:scale>
        <p:origin x="1662" y="6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n Smith" userId="86716faa-59b0-4f6a-952a-df4eac1583f8" providerId="ADAL" clId="{875BB992-2B6A-4B65-9685-85DF25054C94}"/>
    <pc:docChg chg="custSel addSld delSld modSld">
      <pc:chgData name="Griffin Smith" userId="86716faa-59b0-4f6a-952a-df4eac1583f8" providerId="ADAL" clId="{875BB992-2B6A-4B65-9685-85DF25054C94}" dt="2019-05-23T12:08:12.266" v="251" actId="207"/>
      <pc:docMkLst>
        <pc:docMk/>
      </pc:docMkLst>
      <pc:sldChg chg="modSp add">
        <pc:chgData name="Griffin Smith" userId="86716faa-59b0-4f6a-952a-df4eac1583f8" providerId="ADAL" clId="{875BB992-2B6A-4B65-9685-85DF25054C94}" dt="2019-05-23T12:08:12.266" v="251" actId="207"/>
        <pc:sldMkLst>
          <pc:docMk/>
          <pc:sldMk cId="1293996304" sldId="315"/>
        </pc:sldMkLst>
        <pc:spChg chg="mod">
          <ac:chgData name="Griffin Smith" userId="86716faa-59b0-4f6a-952a-df4eac1583f8" providerId="ADAL" clId="{875BB992-2B6A-4B65-9685-85DF25054C94}" dt="2019-05-23T12:08:12.266" v="251" actId="207"/>
          <ac:spMkLst>
            <pc:docMk/>
            <pc:sldMk cId="1293996304" sldId="315"/>
            <ac:spMk id="3" creationId="{00000000-0000-0000-0000-000000000000}"/>
          </ac:spMkLst>
        </pc:spChg>
      </pc:sldChg>
    </pc:docChg>
  </pc:docChgLst>
  <pc:docChgLst>
    <pc:chgData name="IAN SMITH" userId="73eb2fb1-b3a4-4e90-80e6-12b1d2e702a9" providerId="ADAL" clId="{875BB992-2B6A-4B65-9685-85DF25054C94}"/>
    <pc:docChg chg="custSel addSld modSld">
      <pc:chgData name="IAN SMITH" userId="73eb2fb1-b3a4-4e90-80e6-12b1d2e702a9" providerId="ADAL" clId="{875BB992-2B6A-4B65-9685-85DF25054C94}" dt="2019-06-04T12:51:21.356" v="298" actId="20577"/>
      <pc:docMkLst>
        <pc:docMk/>
      </pc:docMkLst>
      <pc:sldChg chg="addSp delSp modSp add">
        <pc:chgData name="IAN SMITH" userId="73eb2fb1-b3a4-4e90-80e6-12b1d2e702a9" providerId="ADAL" clId="{875BB992-2B6A-4B65-9685-85DF25054C94}" dt="2019-06-04T12:51:21.356" v="298" actId="20577"/>
        <pc:sldMkLst>
          <pc:docMk/>
          <pc:sldMk cId="1452278914" sldId="316"/>
        </pc:sldMkLst>
        <pc:spChg chg="mod">
          <ac:chgData name="IAN SMITH" userId="73eb2fb1-b3a4-4e90-80e6-12b1d2e702a9" providerId="ADAL" clId="{875BB992-2B6A-4B65-9685-85DF25054C94}" dt="2019-06-04T12:51:21.356" v="298" actId="20577"/>
          <ac:spMkLst>
            <pc:docMk/>
            <pc:sldMk cId="1452278914" sldId="316"/>
            <ac:spMk id="2" creationId="{0FE9B016-5971-42FA-B6D3-D8C0C9A72971}"/>
          </ac:spMkLst>
        </pc:spChg>
        <pc:spChg chg="del">
          <ac:chgData name="IAN SMITH" userId="73eb2fb1-b3a4-4e90-80e6-12b1d2e702a9" providerId="ADAL" clId="{875BB992-2B6A-4B65-9685-85DF25054C94}" dt="2019-06-04T12:47:18.577" v="15"/>
          <ac:spMkLst>
            <pc:docMk/>
            <pc:sldMk cId="1452278914" sldId="316"/>
            <ac:spMk id="3" creationId="{82592FAA-E433-4BE0-AC3C-8E3F477D2E40}"/>
          </ac:spMkLst>
        </pc:spChg>
        <pc:picChg chg="add mod">
          <ac:chgData name="IAN SMITH" userId="73eb2fb1-b3a4-4e90-80e6-12b1d2e702a9" providerId="ADAL" clId="{875BB992-2B6A-4B65-9685-85DF25054C94}" dt="2019-06-04T12:50:52.141" v="263" actId="732"/>
          <ac:picMkLst>
            <pc:docMk/>
            <pc:sldMk cId="1452278914" sldId="316"/>
            <ac:picMk id="1026" creationId="{7601E3F1-9801-40AF-B2B6-4A9410902C3E}"/>
          </ac:picMkLst>
        </pc:picChg>
      </pc:sldChg>
    </pc:docChg>
  </pc:docChgLst>
  <pc:docChgLst>
    <pc:chgData name="SMITH, IAN" userId="73eb2fb1-b3a4-4e90-80e6-12b1d2e702a9" providerId="ADAL" clId="{875BB992-2B6A-4B65-9685-85DF25054C94}"/>
    <pc:docChg chg="undo redo custSel addSld delSld modSld">
      <pc:chgData name="SMITH, IAN" userId="73eb2fb1-b3a4-4e90-80e6-12b1d2e702a9" providerId="ADAL" clId="{875BB992-2B6A-4B65-9685-85DF25054C94}" dt="2019-05-22T12:14:19.080" v="31" actId="732"/>
      <pc:docMkLst>
        <pc:docMk/>
      </pc:docMkLst>
      <pc:sldChg chg="modSp">
        <pc:chgData name="SMITH, IAN" userId="73eb2fb1-b3a4-4e90-80e6-12b1d2e702a9" providerId="ADAL" clId="{875BB992-2B6A-4B65-9685-85DF25054C94}" dt="2019-05-22T12:09:53.073" v="23"/>
        <pc:sldMkLst>
          <pc:docMk/>
          <pc:sldMk cId="4148554936" sldId="280"/>
        </pc:sldMkLst>
        <pc:graphicFrameChg chg="mod">
          <ac:chgData name="SMITH, IAN" userId="73eb2fb1-b3a4-4e90-80e6-12b1d2e702a9" providerId="ADAL" clId="{875BB992-2B6A-4B65-9685-85DF25054C94}" dt="2019-05-22T12:09:53.073" v="23"/>
          <ac:graphicFrameMkLst>
            <pc:docMk/>
            <pc:sldMk cId="4148554936" sldId="280"/>
            <ac:graphicFrameMk id="2" creationId="{00000000-0000-0000-0000-000000000000}"/>
          </ac:graphicFrameMkLst>
        </pc:graphicFrameChg>
        <pc:graphicFrameChg chg="mod">
          <ac:chgData name="SMITH, IAN" userId="73eb2fb1-b3a4-4e90-80e6-12b1d2e702a9" providerId="ADAL" clId="{875BB992-2B6A-4B65-9685-85DF25054C94}" dt="2019-05-22T12:09:44.080" v="20" actId="14100"/>
          <ac:graphicFrameMkLst>
            <pc:docMk/>
            <pc:sldMk cId="4148554936" sldId="280"/>
            <ac:graphicFrameMk id="4" creationId="{00000000-0000-0000-0000-000000000000}"/>
          </ac:graphicFrameMkLst>
        </pc:graphicFrameChg>
      </pc:sldChg>
      <pc:sldChg chg="addSp delSp modSp">
        <pc:chgData name="SMITH, IAN" userId="73eb2fb1-b3a4-4e90-80e6-12b1d2e702a9" providerId="ADAL" clId="{875BB992-2B6A-4B65-9685-85DF25054C94}" dt="2019-05-22T12:14:19.080" v="31" actId="732"/>
        <pc:sldMkLst>
          <pc:docMk/>
          <pc:sldMk cId="733929661" sldId="301"/>
        </pc:sldMkLst>
        <pc:spChg chg="add del mod">
          <ac:chgData name="SMITH, IAN" userId="73eb2fb1-b3a4-4e90-80e6-12b1d2e702a9" providerId="ADAL" clId="{875BB992-2B6A-4B65-9685-85DF25054C94}" dt="2019-05-22T12:14:01.157" v="30"/>
          <ac:spMkLst>
            <pc:docMk/>
            <pc:sldMk cId="733929661" sldId="301"/>
            <ac:spMk id="6" creationId="{6D23ECB4-D167-45A4-BBC0-F3A72704E655}"/>
          </ac:spMkLst>
        </pc:spChg>
        <pc:picChg chg="add del">
          <ac:chgData name="SMITH, IAN" userId="73eb2fb1-b3a4-4e90-80e6-12b1d2e702a9" providerId="ADAL" clId="{875BB992-2B6A-4B65-9685-85DF25054C94}" dt="2019-05-22T12:13:57.127" v="28"/>
          <ac:picMkLst>
            <pc:docMk/>
            <pc:sldMk cId="733929661" sldId="301"/>
            <ac:picMk id="3" creationId="{DAF80B41-9C64-4E1C-9C40-DE7ABD25DA91}"/>
          </ac:picMkLst>
        </pc:picChg>
        <pc:picChg chg="del">
          <ac:chgData name="SMITH, IAN" userId="73eb2fb1-b3a4-4e90-80e6-12b1d2e702a9" providerId="ADAL" clId="{875BB992-2B6A-4B65-9685-85DF25054C94}" dt="2019-05-22T12:13:59.302" v="29" actId="478"/>
          <ac:picMkLst>
            <pc:docMk/>
            <pc:sldMk cId="733929661" sldId="301"/>
            <ac:picMk id="4" creationId="{00000000-0000-0000-0000-000000000000}"/>
          </ac:picMkLst>
        </pc:picChg>
        <pc:picChg chg="add mod modCrop">
          <ac:chgData name="SMITH, IAN" userId="73eb2fb1-b3a4-4e90-80e6-12b1d2e702a9" providerId="ADAL" clId="{875BB992-2B6A-4B65-9685-85DF25054C94}" dt="2019-05-22T12:14:19.080" v="31" actId="732"/>
          <ac:picMkLst>
            <pc:docMk/>
            <pc:sldMk cId="733929661" sldId="301"/>
            <ac:picMk id="7" creationId="{2EEB0DD0-F4C6-4B80-8CBB-D966E3DC331C}"/>
          </ac:picMkLst>
        </pc:picChg>
      </pc:sldChg>
    </pc:docChg>
  </pc:docChgLst>
  <pc:docChgLst>
    <pc:chgData name="IAN SMITH" userId="73eb2fb1-b3a4-4e90-80e6-12b1d2e702a9" providerId="ADAL" clId="{B41DC01B-6436-4021-BFB6-3FFFBA23E22D}"/>
  </pc:docChgLst>
</pc:chgInfo>
</file>

<file path=ppt/diagrams/_rels/data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14A4E-87F1-4823-AA0F-1D10EAA80C4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DE6593A7-A941-4009-9B2E-31ED4F739DD1}">
      <dgm:prSet/>
      <dgm:spPr/>
      <dgm:t>
        <a:bodyPr/>
        <a:lstStyle/>
        <a:p>
          <a:pPr rtl="0"/>
          <a:r>
            <a:rPr lang="en-US"/>
            <a:t>Waves</a:t>
          </a:r>
        </a:p>
      </dgm:t>
    </dgm:pt>
    <dgm:pt modelId="{F8D629A8-56AB-45EF-B9DB-34155671B0EB}" type="parTrans" cxnId="{5EBCC9EA-0188-4911-939A-5A9924DD1A5F}">
      <dgm:prSet/>
      <dgm:spPr/>
      <dgm:t>
        <a:bodyPr/>
        <a:lstStyle/>
        <a:p>
          <a:endParaRPr lang="en-US"/>
        </a:p>
      </dgm:t>
    </dgm:pt>
    <dgm:pt modelId="{0444E851-08EA-4DE3-A8B1-AE38BD4553B2}" type="sibTrans" cxnId="{5EBCC9EA-0188-4911-939A-5A9924DD1A5F}">
      <dgm:prSet/>
      <dgm:spPr/>
      <dgm:t>
        <a:bodyPr/>
        <a:lstStyle/>
        <a:p>
          <a:endParaRPr lang="en-US"/>
        </a:p>
      </dgm:t>
    </dgm:pt>
    <dgm:pt modelId="{56DEBB2B-6880-4F8E-ACA5-E11DD5FE1D31}" type="pres">
      <dgm:prSet presAssocID="{F9D14A4E-87F1-4823-AA0F-1D10EAA80C4A}" presName="linear" presStyleCnt="0">
        <dgm:presLayoutVars>
          <dgm:animLvl val="lvl"/>
          <dgm:resizeHandles val="exact"/>
        </dgm:presLayoutVars>
      </dgm:prSet>
      <dgm:spPr/>
    </dgm:pt>
    <dgm:pt modelId="{E4E4F38E-64DC-483B-8529-7AAED5DAAFF6}" type="pres">
      <dgm:prSet presAssocID="{DE6593A7-A941-4009-9B2E-31ED4F739DD1}" presName="parentText" presStyleLbl="node1" presStyleIdx="0" presStyleCnt="1">
        <dgm:presLayoutVars>
          <dgm:chMax val="0"/>
          <dgm:bulletEnabled val="1"/>
        </dgm:presLayoutVars>
      </dgm:prSet>
      <dgm:spPr/>
    </dgm:pt>
  </dgm:ptLst>
  <dgm:cxnLst>
    <dgm:cxn modelId="{AFDA1850-D9F5-4AF3-A124-1E7D9CE24C51}" type="presOf" srcId="{DE6593A7-A941-4009-9B2E-31ED4F739DD1}" destId="{E4E4F38E-64DC-483B-8529-7AAED5DAAFF6}" srcOrd="0" destOrd="0" presId="urn:microsoft.com/office/officeart/2005/8/layout/vList2"/>
    <dgm:cxn modelId="{99752878-FF25-410F-B0EF-79D9F3D4D803}" type="presOf" srcId="{F9D14A4E-87F1-4823-AA0F-1D10EAA80C4A}" destId="{56DEBB2B-6880-4F8E-ACA5-E11DD5FE1D31}" srcOrd="0" destOrd="0" presId="urn:microsoft.com/office/officeart/2005/8/layout/vList2"/>
    <dgm:cxn modelId="{5EBCC9EA-0188-4911-939A-5A9924DD1A5F}" srcId="{F9D14A4E-87F1-4823-AA0F-1D10EAA80C4A}" destId="{DE6593A7-A941-4009-9B2E-31ED4F739DD1}" srcOrd="0" destOrd="0" parTransId="{F8D629A8-56AB-45EF-B9DB-34155671B0EB}" sibTransId="{0444E851-08EA-4DE3-A8B1-AE38BD4553B2}"/>
    <dgm:cxn modelId="{13310A62-424C-4526-B23E-7CD9E36E5637}" type="presParOf" srcId="{56DEBB2B-6880-4F8E-ACA5-E11DD5FE1D31}" destId="{E4E4F38E-64DC-483B-8529-7AAED5DAAFF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FCE00F-A8E9-4F25-B448-7F32D8D9AD9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98315C9-A99D-4061-9CFC-A4514EAD140B}">
      <dgm:prSet/>
      <dgm:spPr/>
      <dgm:t>
        <a:bodyPr/>
        <a:lstStyle/>
        <a:p>
          <a:pPr rtl="0"/>
          <a:r>
            <a:rPr lang="en-US" dirty="0"/>
            <a:t>Next?</a:t>
          </a:r>
        </a:p>
      </dgm:t>
    </dgm:pt>
    <dgm:pt modelId="{BF55F006-4ED2-4D9B-87F2-FE0924DA1C13}" type="parTrans" cxnId="{ED9C04A1-306E-41FD-956F-5ACFA17D5386}">
      <dgm:prSet/>
      <dgm:spPr/>
      <dgm:t>
        <a:bodyPr/>
        <a:lstStyle/>
        <a:p>
          <a:endParaRPr lang="en-US"/>
        </a:p>
      </dgm:t>
    </dgm:pt>
    <dgm:pt modelId="{4748A7E6-7FEF-4F84-B9E7-97124A4DAD72}" type="sibTrans" cxnId="{ED9C04A1-306E-41FD-956F-5ACFA17D5386}">
      <dgm:prSet/>
      <dgm:spPr/>
      <dgm:t>
        <a:bodyPr/>
        <a:lstStyle/>
        <a:p>
          <a:endParaRPr lang="en-US"/>
        </a:p>
      </dgm:t>
    </dgm:pt>
    <dgm:pt modelId="{BB1DDA09-2CAB-45BD-AE5A-6025CE2545BE}" type="pres">
      <dgm:prSet presAssocID="{F2FCE00F-A8E9-4F25-B448-7F32D8D9AD90}" presName="linear" presStyleCnt="0">
        <dgm:presLayoutVars>
          <dgm:animLvl val="lvl"/>
          <dgm:resizeHandles val="exact"/>
        </dgm:presLayoutVars>
      </dgm:prSet>
      <dgm:spPr/>
    </dgm:pt>
    <dgm:pt modelId="{5A3D1345-EB09-442D-B034-08BCFE2FD741}" type="pres">
      <dgm:prSet presAssocID="{D98315C9-A99D-4061-9CFC-A4514EAD140B}" presName="parentText" presStyleLbl="node1" presStyleIdx="0" presStyleCnt="1">
        <dgm:presLayoutVars>
          <dgm:chMax val="0"/>
          <dgm:bulletEnabled val="1"/>
        </dgm:presLayoutVars>
      </dgm:prSet>
      <dgm:spPr/>
    </dgm:pt>
  </dgm:ptLst>
  <dgm:cxnLst>
    <dgm:cxn modelId="{A893C23D-302A-4319-936D-DA4E3AC5D3F4}" type="presOf" srcId="{F2FCE00F-A8E9-4F25-B448-7F32D8D9AD90}" destId="{BB1DDA09-2CAB-45BD-AE5A-6025CE2545BE}" srcOrd="0" destOrd="0" presId="urn:microsoft.com/office/officeart/2005/8/layout/vList2"/>
    <dgm:cxn modelId="{B1C80C4B-CE31-42D0-9D80-AB336175DA17}" type="presOf" srcId="{D98315C9-A99D-4061-9CFC-A4514EAD140B}" destId="{5A3D1345-EB09-442D-B034-08BCFE2FD741}" srcOrd="0" destOrd="0" presId="urn:microsoft.com/office/officeart/2005/8/layout/vList2"/>
    <dgm:cxn modelId="{ED9C04A1-306E-41FD-956F-5ACFA17D5386}" srcId="{F2FCE00F-A8E9-4F25-B448-7F32D8D9AD90}" destId="{D98315C9-A99D-4061-9CFC-A4514EAD140B}" srcOrd="0" destOrd="0" parTransId="{BF55F006-4ED2-4D9B-87F2-FE0924DA1C13}" sibTransId="{4748A7E6-7FEF-4F84-B9E7-97124A4DAD72}"/>
    <dgm:cxn modelId="{FE6537F1-0633-4118-8D81-5DC65E53CBD6}" type="presParOf" srcId="{BB1DDA09-2CAB-45BD-AE5A-6025CE2545BE}" destId="{5A3D1345-EB09-442D-B034-08BCFE2FD7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90C363-19C5-4D66-B0B0-651210033E9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05B089B-916C-4F3E-8EEE-14D23938239D}">
      <dgm:prSet/>
      <dgm:spPr/>
      <dgm:t>
        <a:bodyPr/>
        <a:lstStyle/>
        <a:p>
          <a:pPr rtl="0"/>
          <a:r>
            <a:rPr lang="en-US"/>
            <a:t>How do we classify waves?</a:t>
          </a:r>
        </a:p>
      </dgm:t>
    </dgm:pt>
    <dgm:pt modelId="{B0F7A336-B072-4CFF-AE4D-4555EE0E738D}" type="parTrans" cxnId="{E7D4B62B-3A62-48B9-A5C4-970D6B604FAE}">
      <dgm:prSet/>
      <dgm:spPr/>
      <dgm:t>
        <a:bodyPr/>
        <a:lstStyle/>
        <a:p>
          <a:endParaRPr lang="en-US"/>
        </a:p>
      </dgm:t>
    </dgm:pt>
    <dgm:pt modelId="{5C78C7CB-B1E1-4D4F-B9B7-5C22AB619A82}" type="sibTrans" cxnId="{E7D4B62B-3A62-48B9-A5C4-970D6B604FAE}">
      <dgm:prSet/>
      <dgm:spPr/>
      <dgm:t>
        <a:bodyPr/>
        <a:lstStyle/>
        <a:p>
          <a:endParaRPr lang="en-US"/>
        </a:p>
      </dgm:t>
    </dgm:pt>
    <dgm:pt modelId="{7FB750E9-F841-44BB-B2AF-EE8B4D9E4848}" type="pres">
      <dgm:prSet presAssocID="{6590C363-19C5-4D66-B0B0-651210033E96}" presName="linear" presStyleCnt="0">
        <dgm:presLayoutVars>
          <dgm:animLvl val="lvl"/>
          <dgm:resizeHandles val="exact"/>
        </dgm:presLayoutVars>
      </dgm:prSet>
      <dgm:spPr/>
    </dgm:pt>
    <dgm:pt modelId="{B6FA8284-6183-484E-9D6C-8DA15C3F9324}" type="pres">
      <dgm:prSet presAssocID="{805B089B-916C-4F3E-8EEE-14D23938239D}" presName="parentText" presStyleLbl="node1" presStyleIdx="0" presStyleCnt="1">
        <dgm:presLayoutVars>
          <dgm:chMax val="0"/>
          <dgm:bulletEnabled val="1"/>
        </dgm:presLayoutVars>
      </dgm:prSet>
      <dgm:spPr/>
    </dgm:pt>
  </dgm:ptLst>
  <dgm:cxnLst>
    <dgm:cxn modelId="{BCA49C22-459F-4AA6-B2F1-9453D03E6217}" type="presOf" srcId="{805B089B-916C-4F3E-8EEE-14D23938239D}" destId="{B6FA8284-6183-484E-9D6C-8DA15C3F9324}" srcOrd="0" destOrd="0" presId="urn:microsoft.com/office/officeart/2005/8/layout/vList2"/>
    <dgm:cxn modelId="{E7D4B62B-3A62-48B9-A5C4-970D6B604FAE}" srcId="{6590C363-19C5-4D66-B0B0-651210033E96}" destId="{805B089B-916C-4F3E-8EEE-14D23938239D}" srcOrd="0" destOrd="0" parTransId="{B0F7A336-B072-4CFF-AE4D-4555EE0E738D}" sibTransId="{5C78C7CB-B1E1-4D4F-B9B7-5C22AB619A82}"/>
    <dgm:cxn modelId="{5F4DE75B-871A-43F2-9CA2-9035D0551BD3}" type="presOf" srcId="{6590C363-19C5-4D66-B0B0-651210033E96}" destId="{7FB750E9-F841-44BB-B2AF-EE8B4D9E4848}" srcOrd="0" destOrd="0" presId="urn:microsoft.com/office/officeart/2005/8/layout/vList2"/>
    <dgm:cxn modelId="{5BC107CD-DC82-4D3E-BB3C-4436416A30A7}" type="presParOf" srcId="{7FB750E9-F841-44BB-B2AF-EE8B4D9E4848}" destId="{B6FA8284-6183-484E-9D6C-8DA15C3F932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FCE00F-A8E9-4F25-B448-7F32D8D9AD9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98315C9-A99D-4061-9CFC-A4514EAD140B}">
      <dgm:prSet/>
      <dgm:spPr/>
      <dgm:t>
        <a:bodyPr/>
        <a:lstStyle/>
        <a:p>
          <a:pPr rtl="0"/>
          <a:r>
            <a:rPr lang="en-US" dirty="0"/>
            <a:t>How do we classify waves?</a:t>
          </a:r>
        </a:p>
      </dgm:t>
    </dgm:pt>
    <dgm:pt modelId="{BF55F006-4ED2-4D9B-87F2-FE0924DA1C13}" type="parTrans" cxnId="{ED9C04A1-306E-41FD-956F-5ACFA17D5386}">
      <dgm:prSet/>
      <dgm:spPr/>
      <dgm:t>
        <a:bodyPr/>
        <a:lstStyle/>
        <a:p>
          <a:endParaRPr lang="en-US"/>
        </a:p>
      </dgm:t>
    </dgm:pt>
    <dgm:pt modelId="{4748A7E6-7FEF-4F84-B9E7-97124A4DAD72}" type="sibTrans" cxnId="{ED9C04A1-306E-41FD-956F-5ACFA17D5386}">
      <dgm:prSet/>
      <dgm:spPr/>
      <dgm:t>
        <a:bodyPr/>
        <a:lstStyle/>
        <a:p>
          <a:endParaRPr lang="en-US"/>
        </a:p>
      </dgm:t>
    </dgm:pt>
    <dgm:pt modelId="{BB1DDA09-2CAB-45BD-AE5A-6025CE2545BE}" type="pres">
      <dgm:prSet presAssocID="{F2FCE00F-A8E9-4F25-B448-7F32D8D9AD90}" presName="linear" presStyleCnt="0">
        <dgm:presLayoutVars>
          <dgm:animLvl val="lvl"/>
          <dgm:resizeHandles val="exact"/>
        </dgm:presLayoutVars>
      </dgm:prSet>
      <dgm:spPr/>
    </dgm:pt>
    <dgm:pt modelId="{5A3D1345-EB09-442D-B034-08BCFE2FD741}" type="pres">
      <dgm:prSet presAssocID="{D98315C9-A99D-4061-9CFC-A4514EAD140B}" presName="parentText" presStyleLbl="node1" presStyleIdx="0" presStyleCnt="1">
        <dgm:presLayoutVars>
          <dgm:chMax val="0"/>
          <dgm:bulletEnabled val="1"/>
        </dgm:presLayoutVars>
      </dgm:prSet>
      <dgm:spPr/>
    </dgm:pt>
  </dgm:ptLst>
  <dgm:cxnLst>
    <dgm:cxn modelId="{F123572C-3403-4114-8FD6-3788027DEC3E}" type="presOf" srcId="{F2FCE00F-A8E9-4F25-B448-7F32D8D9AD90}" destId="{BB1DDA09-2CAB-45BD-AE5A-6025CE2545BE}" srcOrd="0" destOrd="0" presId="urn:microsoft.com/office/officeart/2005/8/layout/vList2"/>
    <dgm:cxn modelId="{61648A59-B647-466B-9115-760FD480AD50}" type="presOf" srcId="{D98315C9-A99D-4061-9CFC-A4514EAD140B}" destId="{5A3D1345-EB09-442D-B034-08BCFE2FD741}" srcOrd="0" destOrd="0" presId="urn:microsoft.com/office/officeart/2005/8/layout/vList2"/>
    <dgm:cxn modelId="{ED9C04A1-306E-41FD-956F-5ACFA17D5386}" srcId="{F2FCE00F-A8E9-4F25-B448-7F32D8D9AD90}" destId="{D98315C9-A99D-4061-9CFC-A4514EAD140B}" srcOrd="0" destOrd="0" parTransId="{BF55F006-4ED2-4D9B-87F2-FE0924DA1C13}" sibTransId="{4748A7E6-7FEF-4F84-B9E7-97124A4DAD72}"/>
    <dgm:cxn modelId="{BD8EF95B-1AA5-47CA-A8AC-B01B7AFC30B4}" type="presParOf" srcId="{BB1DDA09-2CAB-45BD-AE5A-6025CE2545BE}" destId="{5A3D1345-EB09-442D-B034-08BCFE2FD7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CA8120-7B12-4790-BA61-75E00783E19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21858A3-1A63-4694-BF71-C175DB190B78}">
      <dgm:prSet custT="1"/>
      <dgm:spPr/>
      <dgm:t>
        <a:bodyPr/>
        <a:lstStyle/>
        <a:p>
          <a:pPr rtl="0"/>
          <a:r>
            <a:rPr lang="en-US" sz="2800" dirty="0"/>
            <a:t>Read the Physics Classroom (PCR)</a:t>
          </a:r>
        </a:p>
      </dgm:t>
    </dgm:pt>
    <dgm:pt modelId="{19F922E0-62C3-4971-B4B3-4AC02D01D138}" type="parTrans" cxnId="{638ACF07-E63C-4DD5-B8FD-9BC62D560089}">
      <dgm:prSet/>
      <dgm:spPr/>
      <dgm:t>
        <a:bodyPr/>
        <a:lstStyle/>
        <a:p>
          <a:endParaRPr lang="en-US"/>
        </a:p>
      </dgm:t>
    </dgm:pt>
    <dgm:pt modelId="{AA98185A-074E-48CC-A074-9E1491A27B43}" type="sibTrans" cxnId="{638ACF07-E63C-4DD5-B8FD-9BC62D560089}">
      <dgm:prSet/>
      <dgm:spPr/>
      <dgm:t>
        <a:bodyPr/>
        <a:lstStyle/>
        <a:p>
          <a:endParaRPr lang="en-US"/>
        </a:p>
      </dgm:t>
    </dgm:pt>
    <dgm:pt modelId="{BD95ED8C-ECEA-4A70-A75F-F7DDBC51BCFF}">
      <dgm:prSet custT="1"/>
      <dgm:spPr/>
      <dgm:t>
        <a:bodyPr/>
        <a:lstStyle/>
        <a:p>
          <a:pPr rtl="0"/>
          <a:r>
            <a:rPr lang="en-US" sz="2400" b="1" i="1" dirty="0"/>
            <a:t>SKIM</a:t>
          </a:r>
          <a:r>
            <a:rPr lang="en-US" sz="2400" dirty="0"/>
            <a:t> Waves: Lesson 1 a-c   (5 min or less)</a:t>
          </a:r>
        </a:p>
      </dgm:t>
    </dgm:pt>
    <dgm:pt modelId="{365AFA68-327B-4352-941E-32BFADFA2311}" type="parTrans" cxnId="{7F0D0FC8-FB5B-4781-AAF4-B9B3C5657FD7}">
      <dgm:prSet/>
      <dgm:spPr/>
      <dgm:t>
        <a:bodyPr/>
        <a:lstStyle/>
        <a:p>
          <a:endParaRPr lang="en-US"/>
        </a:p>
      </dgm:t>
    </dgm:pt>
    <dgm:pt modelId="{A5001A06-2896-49FD-9D6D-F1B760FE866D}" type="sibTrans" cxnId="{7F0D0FC8-FB5B-4781-AAF4-B9B3C5657FD7}">
      <dgm:prSet/>
      <dgm:spPr/>
      <dgm:t>
        <a:bodyPr/>
        <a:lstStyle/>
        <a:p>
          <a:endParaRPr lang="en-US"/>
        </a:p>
      </dgm:t>
    </dgm:pt>
    <dgm:pt modelId="{3F6B8458-0DF0-4F3A-B34D-9905120201EF}">
      <dgm:prSet custT="1"/>
      <dgm:spPr/>
      <dgm:t>
        <a:bodyPr/>
        <a:lstStyle/>
        <a:p>
          <a:pPr rtl="0"/>
          <a:r>
            <a:rPr lang="en-US" sz="2400" dirty="0"/>
            <a:t>Record the most important info on white board (10-15 min)</a:t>
          </a:r>
        </a:p>
      </dgm:t>
    </dgm:pt>
    <dgm:pt modelId="{91FC2E3F-784F-451B-AC49-687BA16EB792}" type="parTrans" cxnId="{6888C642-0E57-452F-A077-6B8905D617CD}">
      <dgm:prSet/>
      <dgm:spPr/>
      <dgm:t>
        <a:bodyPr/>
        <a:lstStyle/>
        <a:p>
          <a:endParaRPr lang="en-US"/>
        </a:p>
      </dgm:t>
    </dgm:pt>
    <dgm:pt modelId="{1CC457F8-1092-457C-B462-29A06F55A31A}" type="sibTrans" cxnId="{6888C642-0E57-452F-A077-6B8905D617CD}">
      <dgm:prSet/>
      <dgm:spPr/>
      <dgm:t>
        <a:bodyPr/>
        <a:lstStyle/>
        <a:p>
          <a:endParaRPr lang="en-US"/>
        </a:p>
      </dgm:t>
    </dgm:pt>
    <dgm:pt modelId="{924DA3AC-C147-4CD8-9DB0-8F29D65EFD90}">
      <dgm:prSet custT="1"/>
      <dgm:spPr/>
      <dgm:t>
        <a:bodyPr/>
        <a:lstStyle/>
        <a:p>
          <a:pPr rtl="0"/>
          <a:r>
            <a:rPr lang="en-US" sz="1800" dirty="0"/>
            <a:t>AFTER notes are complete, use the </a:t>
          </a:r>
          <a:r>
            <a:rPr lang="en-US" sz="1800" b="1" i="1" dirty="0"/>
            <a:t>check your understanding </a:t>
          </a:r>
          <a:r>
            <a:rPr lang="en-US" sz="1800" dirty="0"/>
            <a:t>(CYU) questions on pages b and c to determine if your notes cover the basic info (10-15 min)</a:t>
          </a:r>
        </a:p>
      </dgm:t>
    </dgm:pt>
    <dgm:pt modelId="{1A10ADCB-6641-4BFE-B5C8-319DCF68F623}" type="parTrans" cxnId="{562D2BAC-BF4B-4757-A33C-F6E71D238C68}">
      <dgm:prSet/>
      <dgm:spPr/>
      <dgm:t>
        <a:bodyPr/>
        <a:lstStyle/>
        <a:p>
          <a:endParaRPr lang="en-US"/>
        </a:p>
      </dgm:t>
    </dgm:pt>
    <dgm:pt modelId="{EA273F5C-ECE4-4A6A-8888-44B0E82603A7}" type="sibTrans" cxnId="{562D2BAC-BF4B-4757-A33C-F6E71D238C68}">
      <dgm:prSet/>
      <dgm:spPr/>
      <dgm:t>
        <a:bodyPr/>
        <a:lstStyle/>
        <a:p>
          <a:endParaRPr lang="en-US"/>
        </a:p>
      </dgm:t>
    </dgm:pt>
    <dgm:pt modelId="{0C2C72B6-11CA-4731-99FF-0B5CD1B90D93}" type="pres">
      <dgm:prSet presAssocID="{FFCA8120-7B12-4790-BA61-75E00783E195}" presName="Name0" presStyleCnt="0">
        <dgm:presLayoutVars>
          <dgm:dir/>
          <dgm:animLvl val="lvl"/>
          <dgm:resizeHandles val="exact"/>
        </dgm:presLayoutVars>
      </dgm:prSet>
      <dgm:spPr/>
    </dgm:pt>
    <dgm:pt modelId="{AADBFEA2-1E5F-4723-8075-59012A9C907E}" type="pres">
      <dgm:prSet presAssocID="{924DA3AC-C147-4CD8-9DB0-8F29D65EFD90}" presName="boxAndChildren" presStyleCnt="0"/>
      <dgm:spPr/>
    </dgm:pt>
    <dgm:pt modelId="{34E0525E-F832-4B07-9B22-CA24BCA3C4E5}" type="pres">
      <dgm:prSet presAssocID="{924DA3AC-C147-4CD8-9DB0-8F29D65EFD90}" presName="parentTextBox" presStyleLbl="node1" presStyleIdx="0" presStyleCnt="4"/>
      <dgm:spPr/>
    </dgm:pt>
    <dgm:pt modelId="{3424B919-00FD-4BFC-8D34-50339341F77A}" type="pres">
      <dgm:prSet presAssocID="{1CC457F8-1092-457C-B462-29A06F55A31A}" presName="sp" presStyleCnt="0"/>
      <dgm:spPr/>
    </dgm:pt>
    <dgm:pt modelId="{4CB73D65-9603-4784-BC54-08361F8FF65B}" type="pres">
      <dgm:prSet presAssocID="{3F6B8458-0DF0-4F3A-B34D-9905120201EF}" presName="arrowAndChildren" presStyleCnt="0"/>
      <dgm:spPr/>
    </dgm:pt>
    <dgm:pt modelId="{58B104CD-10C7-4865-B03E-75130E59784A}" type="pres">
      <dgm:prSet presAssocID="{3F6B8458-0DF0-4F3A-B34D-9905120201EF}" presName="parentTextArrow" presStyleLbl="node1" presStyleIdx="1" presStyleCnt="4"/>
      <dgm:spPr/>
    </dgm:pt>
    <dgm:pt modelId="{DCE49EDA-496C-4583-B5E0-13C40267CBBA}" type="pres">
      <dgm:prSet presAssocID="{A5001A06-2896-49FD-9D6D-F1B760FE866D}" presName="sp" presStyleCnt="0"/>
      <dgm:spPr/>
    </dgm:pt>
    <dgm:pt modelId="{15557AB5-E943-4B98-BF1C-372D31E28832}" type="pres">
      <dgm:prSet presAssocID="{BD95ED8C-ECEA-4A70-A75F-F7DDBC51BCFF}" presName="arrowAndChildren" presStyleCnt="0"/>
      <dgm:spPr/>
    </dgm:pt>
    <dgm:pt modelId="{5A138EBE-B4AD-419C-8F72-8011640A26C2}" type="pres">
      <dgm:prSet presAssocID="{BD95ED8C-ECEA-4A70-A75F-F7DDBC51BCFF}" presName="parentTextArrow" presStyleLbl="node1" presStyleIdx="2" presStyleCnt="4"/>
      <dgm:spPr/>
    </dgm:pt>
    <dgm:pt modelId="{D0D85C49-2EBF-484B-A75E-8BF0CEA0E7AA}" type="pres">
      <dgm:prSet presAssocID="{AA98185A-074E-48CC-A074-9E1491A27B43}" presName="sp" presStyleCnt="0"/>
      <dgm:spPr/>
    </dgm:pt>
    <dgm:pt modelId="{02EAB788-B2DE-45A7-905A-5F4A3BB1BB0E}" type="pres">
      <dgm:prSet presAssocID="{421858A3-1A63-4694-BF71-C175DB190B78}" presName="arrowAndChildren" presStyleCnt="0"/>
      <dgm:spPr/>
    </dgm:pt>
    <dgm:pt modelId="{41D06933-4751-4992-B459-34F7DA15B2FA}" type="pres">
      <dgm:prSet presAssocID="{421858A3-1A63-4694-BF71-C175DB190B78}" presName="parentTextArrow" presStyleLbl="node1" presStyleIdx="3" presStyleCnt="4"/>
      <dgm:spPr/>
    </dgm:pt>
  </dgm:ptLst>
  <dgm:cxnLst>
    <dgm:cxn modelId="{638ACF07-E63C-4DD5-B8FD-9BC62D560089}" srcId="{FFCA8120-7B12-4790-BA61-75E00783E195}" destId="{421858A3-1A63-4694-BF71-C175DB190B78}" srcOrd="0" destOrd="0" parTransId="{19F922E0-62C3-4971-B4B3-4AC02D01D138}" sibTransId="{AA98185A-074E-48CC-A074-9E1491A27B43}"/>
    <dgm:cxn modelId="{6AAEA708-E75B-4D20-8B91-12B77EE29451}" type="presOf" srcId="{421858A3-1A63-4694-BF71-C175DB190B78}" destId="{41D06933-4751-4992-B459-34F7DA15B2FA}" srcOrd="0" destOrd="0" presId="urn:microsoft.com/office/officeart/2005/8/layout/process4"/>
    <dgm:cxn modelId="{C0435C0D-6AED-439F-9FCB-3BEAF7800E64}" type="presOf" srcId="{FFCA8120-7B12-4790-BA61-75E00783E195}" destId="{0C2C72B6-11CA-4731-99FF-0B5CD1B90D93}" srcOrd="0" destOrd="0" presId="urn:microsoft.com/office/officeart/2005/8/layout/process4"/>
    <dgm:cxn modelId="{C9AE2162-74CF-47DE-ABED-AF8ADD278554}" type="presOf" srcId="{3F6B8458-0DF0-4F3A-B34D-9905120201EF}" destId="{58B104CD-10C7-4865-B03E-75130E59784A}" srcOrd="0" destOrd="0" presId="urn:microsoft.com/office/officeart/2005/8/layout/process4"/>
    <dgm:cxn modelId="{6888C642-0E57-452F-A077-6B8905D617CD}" srcId="{FFCA8120-7B12-4790-BA61-75E00783E195}" destId="{3F6B8458-0DF0-4F3A-B34D-9905120201EF}" srcOrd="2" destOrd="0" parTransId="{91FC2E3F-784F-451B-AC49-687BA16EB792}" sibTransId="{1CC457F8-1092-457C-B462-29A06F55A31A}"/>
    <dgm:cxn modelId="{CC423887-BA3B-4F33-91F5-9566D7BE3C01}" type="presOf" srcId="{BD95ED8C-ECEA-4A70-A75F-F7DDBC51BCFF}" destId="{5A138EBE-B4AD-419C-8F72-8011640A26C2}" srcOrd="0" destOrd="0" presId="urn:microsoft.com/office/officeart/2005/8/layout/process4"/>
    <dgm:cxn modelId="{562D2BAC-BF4B-4757-A33C-F6E71D238C68}" srcId="{FFCA8120-7B12-4790-BA61-75E00783E195}" destId="{924DA3AC-C147-4CD8-9DB0-8F29D65EFD90}" srcOrd="3" destOrd="0" parTransId="{1A10ADCB-6641-4BFE-B5C8-319DCF68F623}" sibTransId="{EA273F5C-ECE4-4A6A-8888-44B0E82603A7}"/>
    <dgm:cxn modelId="{7F0D0FC8-FB5B-4781-AAF4-B9B3C5657FD7}" srcId="{FFCA8120-7B12-4790-BA61-75E00783E195}" destId="{BD95ED8C-ECEA-4A70-A75F-F7DDBC51BCFF}" srcOrd="1" destOrd="0" parTransId="{365AFA68-327B-4352-941E-32BFADFA2311}" sibTransId="{A5001A06-2896-49FD-9D6D-F1B760FE866D}"/>
    <dgm:cxn modelId="{EAB4FED5-21E1-46DE-A929-EB64200B2BDE}" type="presOf" srcId="{924DA3AC-C147-4CD8-9DB0-8F29D65EFD90}" destId="{34E0525E-F832-4B07-9B22-CA24BCA3C4E5}" srcOrd="0" destOrd="0" presId="urn:microsoft.com/office/officeart/2005/8/layout/process4"/>
    <dgm:cxn modelId="{62318954-9EB0-452D-A090-9D34FC9A5452}" type="presParOf" srcId="{0C2C72B6-11CA-4731-99FF-0B5CD1B90D93}" destId="{AADBFEA2-1E5F-4723-8075-59012A9C907E}" srcOrd="0" destOrd="0" presId="urn:microsoft.com/office/officeart/2005/8/layout/process4"/>
    <dgm:cxn modelId="{0A234FDA-2F78-4A21-BC5D-35576AF45EC8}" type="presParOf" srcId="{AADBFEA2-1E5F-4723-8075-59012A9C907E}" destId="{34E0525E-F832-4B07-9B22-CA24BCA3C4E5}" srcOrd="0" destOrd="0" presId="urn:microsoft.com/office/officeart/2005/8/layout/process4"/>
    <dgm:cxn modelId="{2819F035-02AD-422D-914B-F3D021E2384C}" type="presParOf" srcId="{0C2C72B6-11CA-4731-99FF-0B5CD1B90D93}" destId="{3424B919-00FD-4BFC-8D34-50339341F77A}" srcOrd="1" destOrd="0" presId="urn:microsoft.com/office/officeart/2005/8/layout/process4"/>
    <dgm:cxn modelId="{77F1F976-9C30-47EE-B4EB-AA9A527F639C}" type="presParOf" srcId="{0C2C72B6-11CA-4731-99FF-0B5CD1B90D93}" destId="{4CB73D65-9603-4784-BC54-08361F8FF65B}" srcOrd="2" destOrd="0" presId="urn:microsoft.com/office/officeart/2005/8/layout/process4"/>
    <dgm:cxn modelId="{FB51275F-2051-48A6-8295-7D9660BA2962}" type="presParOf" srcId="{4CB73D65-9603-4784-BC54-08361F8FF65B}" destId="{58B104CD-10C7-4865-B03E-75130E59784A}" srcOrd="0" destOrd="0" presId="urn:microsoft.com/office/officeart/2005/8/layout/process4"/>
    <dgm:cxn modelId="{F92C4CC5-E679-4A4D-B867-BB81E91B7B91}" type="presParOf" srcId="{0C2C72B6-11CA-4731-99FF-0B5CD1B90D93}" destId="{DCE49EDA-496C-4583-B5E0-13C40267CBBA}" srcOrd="3" destOrd="0" presId="urn:microsoft.com/office/officeart/2005/8/layout/process4"/>
    <dgm:cxn modelId="{50CF65BF-5D4A-4FF7-9DFB-BC0E275B2813}" type="presParOf" srcId="{0C2C72B6-11CA-4731-99FF-0B5CD1B90D93}" destId="{15557AB5-E943-4B98-BF1C-372D31E28832}" srcOrd="4" destOrd="0" presId="urn:microsoft.com/office/officeart/2005/8/layout/process4"/>
    <dgm:cxn modelId="{2A6AEAFC-224B-45DC-9657-5A2C8E380BEB}" type="presParOf" srcId="{15557AB5-E943-4B98-BF1C-372D31E28832}" destId="{5A138EBE-B4AD-419C-8F72-8011640A26C2}" srcOrd="0" destOrd="0" presId="urn:microsoft.com/office/officeart/2005/8/layout/process4"/>
    <dgm:cxn modelId="{F53D7D3E-90F3-4869-B526-2303D921A2D7}" type="presParOf" srcId="{0C2C72B6-11CA-4731-99FF-0B5CD1B90D93}" destId="{D0D85C49-2EBF-484B-A75E-8BF0CEA0E7AA}" srcOrd="5" destOrd="0" presId="urn:microsoft.com/office/officeart/2005/8/layout/process4"/>
    <dgm:cxn modelId="{00FD73D9-409A-4646-A9AB-C8D7799F15A6}" type="presParOf" srcId="{0C2C72B6-11CA-4731-99FF-0B5CD1B90D93}" destId="{02EAB788-B2DE-45A7-905A-5F4A3BB1BB0E}" srcOrd="6" destOrd="0" presId="urn:microsoft.com/office/officeart/2005/8/layout/process4"/>
    <dgm:cxn modelId="{804AB99E-CDCE-4064-A456-A92380FF3DF6}" type="presParOf" srcId="{02EAB788-B2DE-45A7-905A-5F4A3BB1BB0E}" destId="{41D06933-4751-4992-B459-34F7DA15B2FA}"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C7B830-27D0-41AD-8259-41F93673621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55BD3AA3-67A5-47F8-A78B-68E6F0E165ED}">
      <dgm:prSet/>
      <dgm:spPr/>
      <dgm:t>
        <a:bodyPr/>
        <a:lstStyle/>
        <a:p>
          <a:pPr rtl="0"/>
          <a:r>
            <a:rPr lang="en-US"/>
            <a:t>Do you remember?</a:t>
          </a:r>
        </a:p>
      </dgm:t>
    </dgm:pt>
    <dgm:pt modelId="{05F5DABE-7CB0-4D84-8C4B-C31CD8ABA02C}" type="parTrans" cxnId="{21EC2ADF-D34B-4A79-9AE4-E7745E77F81D}">
      <dgm:prSet/>
      <dgm:spPr/>
      <dgm:t>
        <a:bodyPr/>
        <a:lstStyle/>
        <a:p>
          <a:endParaRPr lang="en-US"/>
        </a:p>
      </dgm:t>
    </dgm:pt>
    <dgm:pt modelId="{DBB986C8-AF63-4F4F-BD15-242DC6199520}" type="sibTrans" cxnId="{21EC2ADF-D34B-4A79-9AE4-E7745E77F81D}">
      <dgm:prSet/>
      <dgm:spPr/>
      <dgm:t>
        <a:bodyPr/>
        <a:lstStyle/>
        <a:p>
          <a:endParaRPr lang="en-US"/>
        </a:p>
      </dgm:t>
    </dgm:pt>
    <dgm:pt modelId="{7CE4DAB7-D000-4955-B8AE-700694411D89}" type="pres">
      <dgm:prSet presAssocID="{7AC7B830-27D0-41AD-8259-41F936736212}" presName="linear" presStyleCnt="0">
        <dgm:presLayoutVars>
          <dgm:animLvl val="lvl"/>
          <dgm:resizeHandles val="exact"/>
        </dgm:presLayoutVars>
      </dgm:prSet>
      <dgm:spPr/>
    </dgm:pt>
    <dgm:pt modelId="{BB1ED3FB-EDAC-49AE-9601-0CA1A3121708}" type="pres">
      <dgm:prSet presAssocID="{55BD3AA3-67A5-47F8-A78B-68E6F0E165ED}" presName="parentText" presStyleLbl="node1" presStyleIdx="0" presStyleCnt="1">
        <dgm:presLayoutVars>
          <dgm:chMax val="0"/>
          <dgm:bulletEnabled val="1"/>
        </dgm:presLayoutVars>
      </dgm:prSet>
      <dgm:spPr/>
    </dgm:pt>
  </dgm:ptLst>
  <dgm:cxnLst>
    <dgm:cxn modelId="{F98F94A0-D49D-48EF-A972-C42D611B442B}" type="presOf" srcId="{7AC7B830-27D0-41AD-8259-41F936736212}" destId="{7CE4DAB7-D000-4955-B8AE-700694411D89}" srcOrd="0" destOrd="0" presId="urn:microsoft.com/office/officeart/2005/8/layout/vList2"/>
    <dgm:cxn modelId="{D150EECE-5519-4953-AE0C-F09C96BC5E6E}" type="presOf" srcId="{55BD3AA3-67A5-47F8-A78B-68E6F0E165ED}" destId="{BB1ED3FB-EDAC-49AE-9601-0CA1A3121708}" srcOrd="0" destOrd="0" presId="urn:microsoft.com/office/officeart/2005/8/layout/vList2"/>
    <dgm:cxn modelId="{21EC2ADF-D34B-4A79-9AE4-E7745E77F81D}" srcId="{7AC7B830-27D0-41AD-8259-41F936736212}" destId="{55BD3AA3-67A5-47F8-A78B-68E6F0E165ED}" srcOrd="0" destOrd="0" parTransId="{05F5DABE-7CB0-4D84-8C4B-C31CD8ABA02C}" sibTransId="{DBB986C8-AF63-4F4F-BD15-242DC6199520}"/>
    <dgm:cxn modelId="{8477FB5D-1034-4B3C-BDC7-771F8575DD4B}" type="presParOf" srcId="{7CE4DAB7-D000-4955-B8AE-700694411D89}" destId="{BB1ED3FB-EDAC-49AE-9601-0CA1A31217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09E9AE-5A14-46C2-A593-778758F1C7C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A82EB02-6F01-4811-A9CA-C8E106B4F2F4}">
      <dgm:prSet/>
      <dgm:spPr/>
      <dgm:t>
        <a:bodyPr/>
        <a:lstStyle/>
        <a:p>
          <a:pPr rtl="0"/>
          <a:r>
            <a:rPr lang="en-US" dirty="0"/>
            <a:t>Name two categories of mechanical waves.  Give an example of each.</a:t>
          </a:r>
        </a:p>
      </dgm:t>
    </dgm:pt>
    <dgm:pt modelId="{415F3A3C-92EB-4276-8F90-994E9A3085E5}" type="parTrans" cxnId="{82664390-4070-4A3E-A7D5-E45862D74F56}">
      <dgm:prSet/>
      <dgm:spPr/>
      <dgm:t>
        <a:bodyPr/>
        <a:lstStyle/>
        <a:p>
          <a:endParaRPr lang="en-US"/>
        </a:p>
      </dgm:t>
    </dgm:pt>
    <dgm:pt modelId="{836B79B4-4F6C-4F03-9773-843306AE1A04}" type="sibTrans" cxnId="{82664390-4070-4A3E-A7D5-E45862D74F56}">
      <dgm:prSet/>
      <dgm:spPr/>
      <dgm:t>
        <a:bodyPr/>
        <a:lstStyle/>
        <a:p>
          <a:endParaRPr lang="en-US"/>
        </a:p>
      </dgm:t>
    </dgm:pt>
    <dgm:pt modelId="{72620678-DC40-45E7-A218-195700C735C1}">
      <dgm:prSet/>
      <dgm:spPr/>
      <dgm:t>
        <a:bodyPr/>
        <a:lstStyle/>
        <a:p>
          <a:pPr rtl="0"/>
          <a:r>
            <a:rPr lang="en-US"/>
            <a:t>What is a medium?  Give an example.</a:t>
          </a:r>
        </a:p>
      </dgm:t>
    </dgm:pt>
    <dgm:pt modelId="{6A5ADF57-96D9-4686-9F85-90EBBC196429}" type="parTrans" cxnId="{EF89506E-B774-45DA-BFC7-9393DE67EDEF}">
      <dgm:prSet/>
      <dgm:spPr/>
      <dgm:t>
        <a:bodyPr/>
        <a:lstStyle/>
        <a:p>
          <a:endParaRPr lang="en-US"/>
        </a:p>
      </dgm:t>
    </dgm:pt>
    <dgm:pt modelId="{D98D07AD-B7CE-4C73-8E09-0C4B731B025F}" type="sibTrans" cxnId="{EF89506E-B774-45DA-BFC7-9393DE67EDEF}">
      <dgm:prSet/>
      <dgm:spPr/>
      <dgm:t>
        <a:bodyPr/>
        <a:lstStyle/>
        <a:p>
          <a:endParaRPr lang="en-US"/>
        </a:p>
      </dgm:t>
    </dgm:pt>
    <dgm:pt modelId="{9A9146DF-044C-4CAB-82A8-C2F5CB4E4F50}">
      <dgm:prSet/>
      <dgm:spPr/>
      <dgm:t>
        <a:bodyPr/>
        <a:lstStyle/>
        <a:p>
          <a:pPr rtl="0"/>
          <a:r>
            <a:rPr lang="en-US" dirty="0"/>
            <a:t>Contrast mechanical waves with electromagnetic waves.</a:t>
          </a:r>
        </a:p>
      </dgm:t>
    </dgm:pt>
    <dgm:pt modelId="{05C3F560-C3C2-4014-A291-C11C5EE7B886}" type="parTrans" cxnId="{0EDBD11B-AF05-46A2-A90B-37967CC1051D}">
      <dgm:prSet/>
      <dgm:spPr/>
      <dgm:t>
        <a:bodyPr/>
        <a:lstStyle/>
        <a:p>
          <a:endParaRPr lang="en-US"/>
        </a:p>
      </dgm:t>
    </dgm:pt>
    <dgm:pt modelId="{0628A4B6-5410-4322-95FA-254D90A4D09F}" type="sibTrans" cxnId="{0EDBD11B-AF05-46A2-A90B-37967CC1051D}">
      <dgm:prSet/>
      <dgm:spPr/>
      <dgm:t>
        <a:bodyPr/>
        <a:lstStyle/>
        <a:p>
          <a:endParaRPr lang="en-US"/>
        </a:p>
      </dgm:t>
    </dgm:pt>
    <dgm:pt modelId="{87F5810F-07AF-4CBE-A2FB-7651B9A86C25}" type="pres">
      <dgm:prSet presAssocID="{D009E9AE-5A14-46C2-A593-778758F1C7C1}" presName="linear" presStyleCnt="0">
        <dgm:presLayoutVars>
          <dgm:animLvl val="lvl"/>
          <dgm:resizeHandles val="exact"/>
        </dgm:presLayoutVars>
      </dgm:prSet>
      <dgm:spPr/>
    </dgm:pt>
    <dgm:pt modelId="{C41F5CA5-9B6E-4208-9F6F-6061F33B4DFB}" type="pres">
      <dgm:prSet presAssocID="{7A82EB02-6F01-4811-A9CA-C8E106B4F2F4}" presName="parentText" presStyleLbl="node1" presStyleIdx="0" presStyleCnt="3" custLinFactY="197577" custLinFactNeighborY="200000">
        <dgm:presLayoutVars>
          <dgm:chMax val="0"/>
          <dgm:bulletEnabled val="1"/>
        </dgm:presLayoutVars>
      </dgm:prSet>
      <dgm:spPr/>
    </dgm:pt>
    <dgm:pt modelId="{DC976E35-E9FE-4CD6-9D30-08823AEB3F69}" type="pres">
      <dgm:prSet presAssocID="{836B79B4-4F6C-4F03-9773-843306AE1A04}" presName="spacer" presStyleCnt="0"/>
      <dgm:spPr/>
    </dgm:pt>
    <dgm:pt modelId="{88AEFC1C-3031-4FEF-8ECB-5B70C0B23D95}" type="pres">
      <dgm:prSet presAssocID="{72620678-DC40-45E7-A218-195700C735C1}" presName="parentText" presStyleLbl="node1" presStyleIdx="1" presStyleCnt="3">
        <dgm:presLayoutVars>
          <dgm:chMax val="0"/>
          <dgm:bulletEnabled val="1"/>
        </dgm:presLayoutVars>
      </dgm:prSet>
      <dgm:spPr/>
    </dgm:pt>
    <dgm:pt modelId="{D3AC7529-5DFC-42F3-A74A-4A799361D255}" type="pres">
      <dgm:prSet presAssocID="{D98D07AD-B7CE-4C73-8E09-0C4B731B025F}" presName="spacer" presStyleCnt="0"/>
      <dgm:spPr/>
    </dgm:pt>
    <dgm:pt modelId="{5BB320F5-69DC-43B7-B2F6-21FFE28ED6D3}" type="pres">
      <dgm:prSet presAssocID="{9A9146DF-044C-4CAB-82A8-C2F5CB4E4F50}" presName="parentText" presStyleLbl="node1" presStyleIdx="2" presStyleCnt="3" custLinFactY="-195460" custLinFactNeighborX="-349" custLinFactNeighborY="-200000">
        <dgm:presLayoutVars>
          <dgm:chMax val="0"/>
          <dgm:bulletEnabled val="1"/>
        </dgm:presLayoutVars>
      </dgm:prSet>
      <dgm:spPr/>
    </dgm:pt>
  </dgm:ptLst>
  <dgm:cxnLst>
    <dgm:cxn modelId="{0EDBD11B-AF05-46A2-A90B-37967CC1051D}" srcId="{D009E9AE-5A14-46C2-A593-778758F1C7C1}" destId="{9A9146DF-044C-4CAB-82A8-C2F5CB4E4F50}" srcOrd="2" destOrd="0" parTransId="{05C3F560-C3C2-4014-A291-C11C5EE7B886}" sibTransId="{0628A4B6-5410-4322-95FA-254D90A4D09F}"/>
    <dgm:cxn modelId="{9DEFD737-14E3-42FF-A842-06FAD890F0F2}" type="presOf" srcId="{72620678-DC40-45E7-A218-195700C735C1}" destId="{88AEFC1C-3031-4FEF-8ECB-5B70C0B23D95}" srcOrd="0" destOrd="0" presId="urn:microsoft.com/office/officeart/2005/8/layout/vList2"/>
    <dgm:cxn modelId="{2AB62C4C-61C0-467D-AB40-E17FC7F63FDB}" type="presOf" srcId="{9A9146DF-044C-4CAB-82A8-C2F5CB4E4F50}" destId="{5BB320F5-69DC-43B7-B2F6-21FFE28ED6D3}" srcOrd="0" destOrd="0" presId="urn:microsoft.com/office/officeart/2005/8/layout/vList2"/>
    <dgm:cxn modelId="{EF89506E-B774-45DA-BFC7-9393DE67EDEF}" srcId="{D009E9AE-5A14-46C2-A593-778758F1C7C1}" destId="{72620678-DC40-45E7-A218-195700C735C1}" srcOrd="1" destOrd="0" parTransId="{6A5ADF57-96D9-4686-9F85-90EBBC196429}" sibTransId="{D98D07AD-B7CE-4C73-8E09-0C4B731B025F}"/>
    <dgm:cxn modelId="{DECADF8F-A98A-4643-8790-0E370F3A54D9}" type="presOf" srcId="{7A82EB02-6F01-4811-A9CA-C8E106B4F2F4}" destId="{C41F5CA5-9B6E-4208-9F6F-6061F33B4DFB}" srcOrd="0" destOrd="0" presId="urn:microsoft.com/office/officeart/2005/8/layout/vList2"/>
    <dgm:cxn modelId="{82664390-4070-4A3E-A7D5-E45862D74F56}" srcId="{D009E9AE-5A14-46C2-A593-778758F1C7C1}" destId="{7A82EB02-6F01-4811-A9CA-C8E106B4F2F4}" srcOrd="0" destOrd="0" parTransId="{415F3A3C-92EB-4276-8F90-994E9A3085E5}" sibTransId="{836B79B4-4F6C-4F03-9773-843306AE1A04}"/>
    <dgm:cxn modelId="{84738E95-4070-4CAD-A28A-C19A6DEF5404}" type="presOf" srcId="{D009E9AE-5A14-46C2-A593-778758F1C7C1}" destId="{87F5810F-07AF-4CBE-A2FB-7651B9A86C25}" srcOrd="0" destOrd="0" presId="urn:microsoft.com/office/officeart/2005/8/layout/vList2"/>
    <dgm:cxn modelId="{6910266F-B6AC-435B-AC26-BB523F516E6B}" type="presParOf" srcId="{87F5810F-07AF-4CBE-A2FB-7651B9A86C25}" destId="{C41F5CA5-9B6E-4208-9F6F-6061F33B4DFB}" srcOrd="0" destOrd="0" presId="urn:microsoft.com/office/officeart/2005/8/layout/vList2"/>
    <dgm:cxn modelId="{6600B06C-57B6-47C2-AD5B-99CFF6D135DB}" type="presParOf" srcId="{87F5810F-07AF-4CBE-A2FB-7651B9A86C25}" destId="{DC976E35-E9FE-4CD6-9D30-08823AEB3F69}" srcOrd="1" destOrd="0" presId="urn:microsoft.com/office/officeart/2005/8/layout/vList2"/>
    <dgm:cxn modelId="{F8083656-7926-4034-92B6-4AF8B5AB3514}" type="presParOf" srcId="{87F5810F-07AF-4CBE-A2FB-7651B9A86C25}" destId="{88AEFC1C-3031-4FEF-8ECB-5B70C0B23D95}" srcOrd="2" destOrd="0" presId="urn:microsoft.com/office/officeart/2005/8/layout/vList2"/>
    <dgm:cxn modelId="{E7AFDDB8-15CA-4294-86E5-A82DFBF00A9E}" type="presParOf" srcId="{87F5810F-07AF-4CBE-A2FB-7651B9A86C25}" destId="{D3AC7529-5DFC-42F3-A74A-4A799361D255}" srcOrd="3" destOrd="0" presId="urn:microsoft.com/office/officeart/2005/8/layout/vList2"/>
    <dgm:cxn modelId="{BFB004C5-D23F-4014-A180-461EFFD14B79}" type="presParOf" srcId="{87F5810F-07AF-4CBE-A2FB-7651B9A86C25}" destId="{5BB320F5-69DC-43B7-B2F6-21FFE28ED6D3}"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D14E2E-A875-43E8-8390-B801FB313FF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0641AF9C-D379-4D32-972A-C5436B3E26AC}">
      <dgm:prSet/>
      <dgm:spPr/>
      <dgm:t>
        <a:bodyPr/>
        <a:lstStyle/>
        <a:p>
          <a:pPr rtl="0"/>
          <a:r>
            <a:rPr lang="en-US"/>
            <a:t>Types of Mechanical Waves</a:t>
          </a:r>
        </a:p>
      </dgm:t>
    </dgm:pt>
    <dgm:pt modelId="{7CDBF0CE-6CCC-44CD-873E-4F627019F5B3}" type="parTrans" cxnId="{C74F695B-AA5B-48E7-B3F5-E89C2CB039EA}">
      <dgm:prSet/>
      <dgm:spPr/>
      <dgm:t>
        <a:bodyPr/>
        <a:lstStyle/>
        <a:p>
          <a:endParaRPr lang="en-US"/>
        </a:p>
      </dgm:t>
    </dgm:pt>
    <dgm:pt modelId="{90493AF0-8AF3-4AC5-B9CE-CA869DD20A48}" type="sibTrans" cxnId="{C74F695B-AA5B-48E7-B3F5-E89C2CB039EA}">
      <dgm:prSet/>
      <dgm:spPr/>
      <dgm:t>
        <a:bodyPr/>
        <a:lstStyle/>
        <a:p>
          <a:endParaRPr lang="en-US"/>
        </a:p>
      </dgm:t>
    </dgm:pt>
    <dgm:pt modelId="{D3023C25-46DD-464C-B1C9-06FEE7759BB0}" type="pres">
      <dgm:prSet presAssocID="{48D14E2E-A875-43E8-8390-B801FB313FF9}" presName="linear" presStyleCnt="0">
        <dgm:presLayoutVars>
          <dgm:animLvl val="lvl"/>
          <dgm:resizeHandles val="exact"/>
        </dgm:presLayoutVars>
      </dgm:prSet>
      <dgm:spPr/>
    </dgm:pt>
    <dgm:pt modelId="{C6183C1B-3088-4875-A861-F2BBEA849513}" type="pres">
      <dgm:prSet presAssocID="{0641AF9C-D379-4D32-972A-C5436B3E26AC}" presName="parentText" presStyleLbl="node1" presStyleIdx="0" presStyleCnt="1">
        <dgm:presLayoutVars>
          <dgm:chMax val="0"/>
          <dgm:bulletEnabled val="1"/>
        </dgm:presLayoutVars>
      </dgm:prSet>
      <dgm:spPr/>
    </dgm:pt>
  </dgm:ptLst>
  <dgm:cxnLst>
    <dgm:cxn modelId="{3AC4E53F-0A19-4DF2-A0BA-A6609DDCD888}" type="presOf" srcId="{0641AF9C-D379-4D32-972A-C5436B3E26AC}" destId="{C6183C1B-3088-4875-A861-F2BBEA849513}" srcOrd="0" destOrd="0" presId="urn:microsoft.com/office/officeart/2005/8/layout/vList2"/>
    <dgm:cxn modelId="{C74F695B-AA5B-48E7-B3F5-E89C2CB039EA}" srcId="{48D14E2E-A875-43E8-8390-B801FB313FF9}" destId="{0641AF9C-D379-4D32-972A-C5436B3E26AC}" srcOrd="0" destOrd="0" parTransId="{7CDBF0CE-6CCC-44CD-873E-4F627019F5B3}" sibTransId="{90493AF0-8AF3-4AC5-B9CE-CA869DD20A48}"/>
    <dgm:cxn modelId="{16675EFE-5FED-4750-B310-0825B3D39827}" type="presOf" srcId="{48D14E2E-A875-43E8-8390-B801FB313FF9}" destId="{D3023C25-46DD-464C-B1C9-06FEE7759BB0}" srcOrd="0" destOrd="0" presId="urn:microsoft.com/office/officeart/2005/8/layout/vList2"/>
    <dgm:cxn modelId="{60B3416D-E739-462C-9086-3E6D57EE0ED4}" type="presParOf" srcId="{D3023C25-46DD-464C-B1C9-06FEE7759BB0}" destId="{C6183C1B-3088-4875-A861-F2BBEA84951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1FF67C-71B8-4967-A928-2879BC65FD0C}" type="doc">
      <dgm:prSet loTypeId="urn:microsoft.com/office/officeart/2005/8/layout/vList4" loCatId="list" qsTypeId="urn:microsoft.com/office/officeart/2005/8/quickstyle/3d2" qsCatId="3D" csTypeId="urn:microsoft.com/office/officeart/2005/8/colors/accent1_2" csCatId="accent1" phldr="1"/>
      <dgm:spPr/>
      <dgm:t>
        <a:bodyPr/>
        <a:lstStyle/>
        <a:p>
          <a:endParaRPr lang="en-US"/>
        </a:p>
      </dgm:t>
    </dgm:pt>
    <dgm:pt modelId="{CF796A62-FF45-45A2-B86C-CF9753895ECD}">
      <dgm:prSet/>
      <dgm:spPr/>
      <dgm:t>
        <a:bodyPr/>
        <a:lstStyle/>
        <a:p>
          <a:pPr rtl="0"/>
          <a:r>
            <a:rPr lang="en-US"/>
            <a:t>Transverse:  the medium oscillates perpendicular to the propagation of the wave</a:t>
          </a:r>
        </a:p>
      </dgm:t>
    </dgm:pt>
    <dgm:pt modelId="{2441D05A-4F31-4E90-AED0-A6BF0D43A40B}" type="parTrans" cxnId="{D74C3295-2928-404E-914D-69A38105F7B0}">
      <dgm:prSet/>
      <dgm:spPr/>
      <dgm:t>
        <a:bodyPr/>
        <a:lstStyle/>
        <a:p>
          <a:endParaRPr lang="en-US"/>
        </a:p>
      </dgm:t>
    </dgm:pt>
    <dgm:pt modelId="{6D7C2671-3A91-45D6-B036-EB6E2462E3F1}" type="sibTrans" cxnId="{D74C3295-2928-404E-914D-69A38105F7B0}">
      <dgm:prSet/>
      <dgm:spPr/>
      <dgm:t>
        <a:bodyPr/>
        <a:lstStyle/>
        <a:p>
          <a:endParaRPr lang="en-US"/>
        </a:p>
      </dgm:t>
    </dgm:pt>
    <dgm:pt modelId="{0CFD74D4-D37F-40A2-8CF6-EB6DD07AA61D}">
      <dgm:prSet/>
      <dgm:spPr/>
      <dgm:t>
        <a:bodyPr/>
        <a:lstStyle/>
        <a:p>
          <a:pPr rtl="0"/>
          <a:r>
            <a:rPr lang="en-US" dirty="0"/>
            <a:t>Longitudinal:  the medium oscillates parallel to the propagation of the wave (ex: sound)</a:t>
          </a:r>
        </a:p>
      </dgm:t>
    </dgm:pt>
    <dgm:pt modelId="{F4DA1772-185B-4389-9B39-237AB36E818D}" type="parTrans" cxnId="{9F8A4A57-0625-4452-9804-3CA5A61DA8B8}">
      <dgm:prSet/>
      <dgm:spPr/>
      <dgm:t>
        <a:bodyPr/>
        <a:lstStyle/>
        <a:p>
          <a:endParaRPr lang="en-US"/>
        </a:p>
      </dgm:t>
    </dgm:pt>
    <dgm:pt modelId="{629AD1F3-35C8-48F4-AE50-0B57778A8D2A}" type="sibTrans" cxnId="{9F8A4A57-0625-4452-9804-3CA5A61DA8B8}">
      <dgm:prSet/>
      <dgm:spPr/>
      <dgm:t>
        <a:bodyPr/>
        <a:lstStyle/>
        <a:p>
          <a:endParaRPr lang="en-US"/>
        </a:p>
      </dgm:t>
    </dgm:pt>
    <dgm:pt modelId="{41E4144C-1C4D-4BD4-BCD4-9F933C7886DE}">
      <dgm:prSet/>
      <dgm:spPr/>
      <dgm:t>
        <a:bodyPr/>
        <a:lstStyle/>
        <a:p>
          <a:pPr rtl="0"/>
          <a:r>
            <a:rPr lang="en-US"/>
            <a:t>Surface:  the medium oscillates in a circle – this is a combination of the other two types of waves</a:t>
          </a:r>
        </a:p>
      </dgm:t>
    </dgm:pt>
    <dgm:pt modelId="{B8C9C6FE-F93D-4E3A-AA06-A545A008D968}" type="parTrans" cxnId="{C38A03DC-2771-42DF-B57C-7DC084A2B7A0}">
      <dgm:prSet/>
      <dgm:spPr/>
      <dgm:t>
        <a:bodyPr/>
        <a:lstStyle/>
        <a:p>
          <a:endParaRPr lang="en-US"/>
        </a:p>
      </dgm:t>
    </dgm:pt>
    <dgm:pt modelId="{0DF927E5-D91D-4A79-A647-DD51C45E11FB}" type="sibTrans" cxnId="{C38A03DC-2771-42DF-B57C-7DC084A2B7A0}">
      <dgm:prSet/>
      <dgm:spPr/>
      <dgm:t>
        <a:bodyPr/>
        <a:lstStyle/>
        <a:p>
          <a:endParaRPr lang="en-US"/>
        </a:p>
      </dgm:t>
    </dgm:pt>
    <dgm:pt modelId="{6F70D8FF-C592-4123-AA7B-BA9BCE2FA452}" type="pres">
      <dgm:prSet presAssocID="{D31FF67C-71B8-4967-A928-2879BC65FD0C}" presName="linear" presStyleCnt="0">
        <dgm:presLayoutVars>
          <dgm:dir/>
          <dgm:resizeHandles val="exact"/>
        </dgm:presLayoutVars>
      </dgm:prSet>
      <dgm:spPr/>
    </dgm:pt>
    <dgm:pt modelId="{C9E48B7C-08B1-42C8-86AC-AA0CAD2DAF6C}" type="pres">
      <dgm:prSet presAssocID="{CF796A62-FF45-45A2-B86C-CF9753895ECD}" presName="comp" presStyleCnt="0"/>
      <dgm:spPr/>
    </dgm:pt>
    <dgm:pt modelId="{FF109B35-80FC-4D07-9D43-D73E0E515BDD}" type="pres">
      <dgm:prSet presAssocID="{CF796A62-FF45-45A2-B86C-CF9753895ECD}" presName="box" presStyleLbl="node1" presStyleIdx="0" presStyleCnt="3"/>
      <dgm:spPr/>
    </dgm:pt>
    <dgm:pt modelId="{DC9DD171-C0F4-431A-9606-16612318E276}" type="pres">
      <dgm:prSet presAssocID="{CF796A62-FF45-45A2-B86C-CF9753895ECD}"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47E80554-1770-420F-868D-C26A021A66BD}" type="pres">
      <dgm:prSet presAssocID="{CF796A62-FF45-45A2-B86C-CF9753895ECD}" presName="text" presStyleLbl="node1" presStyleIdx="0" presStyleCnt="3">
        <dgm:presLayoutVars>
          <dgm:bulletEnabled val="1"/>
        </dgm:presLayoutVars>
      </dgm:prSet>
      <dgm:spPr/>
    </dgm:pt>
    <dgm:pt modelId="{D2FC8BC4-5DFE-48F1-8430-4F334B6738A1}" type="pres">
      <dgm:prSet presAssocID="{6D7C2671-3A91-45D6-B036-EB6E2462E3F1}" presName="spacer" presStyleCnt="0"/>
      <dgm:spPr/>
    </dgm:pt>
    <dgm:pt modelId="{BB82E435-7C84-4C18-A559-7E00DACA1B07}" type="pres">
      <dgm:prSet presAssocID="{0CFD74D4-D37F-40A2-8CF6-EB6DD07AA61D}" presName="comp" presStyleCnt="0"/>
      <dgm:spPr/>
    </dgm:pt>
    <dgm:pt modelId="{0F96B0B2-4A50-43C4-8BF6-7856A7503375}" type="pres">
      <dgm:prSet presAssocID="{0CFD74D4-D37F-40A2-8CF6-EB6DD07AA61D}" presName="box" presStyleLbl="node1" presStyleIdx="1" presStyleCnt="3"/>
      <dgm:spPr/>
    </dgm:pt>
    <dgm:pt modelId="{84E78152-40C5-405C-AAA2-A1C2F48F8D58}" type="pres">
      <dgm:prSet presAssocID="{0CFD74D4-D37F-40A2-8CF6-EB6DD07AA61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06F89A82-D81E-4095-9827-D220579BA36C}" type="pres">
      <dgm:prSet presAssocID="{0CFD74D4-D37F-40A2-8CF6-EB6DD07AA61D}" presName="text" presStyleLbl="node1" presStyleIdx="1" presStyleCnt="3">
        <dgm:presLayoutVars>
          <dgm:bulletEnabled val="1"/>
        </dgm:presLayoutVars>
      </dgm:prSet>
      <dgm:spPr/>
    </dgm:pt>
    <dgm:pt modelId="{80D59E9C-FC4D-465C-B8B0-A32DF08368AC}" type="pres">
      <dgm:prSet presAssocID="{629AD1F3-35C8-48F4-AE50-0B57778A8D2A}" presName="spacer" presStyleCnt="0"/>
      <dgm:spPr/>
    </dgm:pt>
    <dgm:pt modelId="{F151F185-0708-45E0-9BFB-ADD10B3C80BA}" type="pres">
      <dgm:prSet presAssocID="{41E4144C-1C4D-4BD4-BCD4-9F933C7886DE}" presName="comp" presStyleCnt="0"/>
      <dgm:spPr/>
    </dgm:pt>
    <dgm:pt modelId="{57F13822-1387-4FD6-B37B-C007476B1B41}" type="pres">
      <dgm:prSet presAssocID="{41E4144C-1C4D-4BD4-BCD4-9F933C7886DE}" presName="box" presStyleLbl="node1" presStyleIdx="2" presStyleCnt="3"/>
      <dgm:spPr/>
    </dgm:pt>
    <dgm:pt modelId="{584F8C13-6C04-4239-8E91-E7A4D8339D1F}" type="pres">
      <dgm:prSet presAssocID="{41E4144C-1C4D-4BD4-BCD4-9F933C7886DE}"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41E8C4AF-6AEB-4CA7-8A0A-12DCE24F1723}" type="pres">
      <dgm:prSet presAssocID="{41E4144C-1C4D-4BD4-BCD4-9F933C7886DE}" presName="text" presStyleLbl="node1" presStyleIdx="2" presStyleCnt="3">
        <dgm:presLayoutVars>
          <dgm:bulletEnabled val="1"/>
        </dgm:presLayoutVars>
      </dgm:prSet>
      <dgm:spPr/>
    </dgm:pt>
  </dgm:ptLst>
  <dgm:cxnLst>
    <dgm:cxn modelId="{7F3D3F08-06AC-44B4-B9FB-BF611C013FED}" type="presOf" srcId="{0CFD74D4-D37F-40A2-8CF6-EB6DD07AA61D}" destId="{0F96B0B2-4A50-43C4-8BF6-7856A7503375}" srcOrd="0" destOrd="0" presId="urn:microsoft.com/office/officeart/2005/8/layout/vList4"/>
    <dgm:cxn modelId="{20A24109-52B4-4B9F-BC55-B8AE95B2EE0C}" type="presOf" srcId="{D31FF67C-71B8-4967-A928-2879BC65FD0C}" destId="{6F70D8FF-C592-4123-AA7B-BA9BCE2FA452}" srcOrd="0" destOrd="0" presId="urn:microsoft.com/office/officeart/2005/8/layout/vList4"/>
    <dgm:cxn modelId="{A9510721-CF42-44E2-8610-978C5142B810}" type="presOf" srcId="{0CFD74D4-D37F-40A2-8CF6-EB6DD07AA61D}" destId="{06F89A82-D81E-4095-9827-D220579BA36C}" srcOrd="1" destOrd="0" presId="urn:microsoft.com/office/officeart/2005/8/layout/vList4"/>
    <dgm:cxn modelId="{099FF827-C87D-4C8F-87BF-619551DD0F8F}" type="presOf" srcId="{41E4144C-1C4D-4BD4-BCD4-9F933C7886DE}" destId="{41E8C4AF-6AEB-4CA7-8A0A-12DCE24F1723}" srcOrd="1" destOrd="0" presId="urn:microsoft.com/office/officeart/2005/8/layout/vList4"/>
    <dgm:cxn modelId="{9F8A4A57-0625-4452-9804-3CA5A61DA8B8}" srcId="{D31FF67C-71B8-4967-A928-2879BC65FD0C}" destId="{0CFD74D4-D37F-40A2-8CF6-EB6DD07AA61D}" srcOrd="1" destOrd="0" parTransId="{F4DA1772-185B-4389-9B39-237AB36E818D}" sibTransId="{629AD1F3-35C8-48F4-AE50-0B57778A8D2A}"/>
    <dgm:cxn modelId="{DF4DB28C-5195-43CE-98C5-993038ACE68F}" type="presOf" srcId="{CF796A62-FF45-45A2-B86C-CF9753895ECD}" destId="{FF109B35-80FC-4D07-9D43-D73E0E515BDD}" srcOrd="0" destOrd="0" presId="urn:microsoft.com/office/officeart/2005/8/layout/vList4"/>
    <dgm:cxn modelId="{D74C3295-2928-404E-914D-69A38105F7B0}" srcId="{D31FF67C-71B8-4967-A928-2879BC65FD0C}" destId="{CF796A62-FF45-45A2-B86C-CF9753895ECD}" srcOrd="0" destOrd="0" parTransId="{2441D05A-4F31-4E90-AED0-A6BF0D43A40B}" sibTransId="{6D7C2671-3A91-45D6-B036-EB6E2462E3F1}"/>
    <dgm:cxn modelId="{3A15CFC5-C607-42CC-8808-BB5857C26546}" type="presOf" srcId="{41E4144C-1C4D-4BD4-BCD4-9F933C7886DE}" destId="{57F13822-1387-4FD6-B37B-C007476B1B41}" srcOrd="0" destOrd="0" presId="urn:microsoft.com/office/officeart/2005/8/layout/vList4"/>
    <dgm:cxn modelId="{C38A03DC-2771-42DF-B57C-7DC084A2B7A0}" srcId="{D31FF67C-71B8-4967-A928-2879BC65FD0C}" destId="{41E4144C-1C4D-4BD4-BCD4-9F933C7886DE}" srcOrd="2" destOrd="0" parTransId="{B8C9C6FE-F93D-4E3A-AA06-A545A008D968}" sibTransId="{0DF927E5-D91D-4A79-A647-DD51C45E11FB}"/>
    <dgm:cxn modelId="{65702BF9-241B-4BEC-A63F-B9A545624F8D}" type="presOf" srcId="{CF796A62-FF45-45A2-B86C-CF9753895ECD}" destId="{47E80554-1770-420F-868D-C26A021A66BD}" srcOrd="1" destOrd="0" presId="urn:microsoft.com/office/officeart/2005/8/layout/vList4"/>
    <dgm:cxn modelId="{E60EA00A-6310-4133-8D7D-E51A49498389}" type="presParOf" srcId="{6F70D8FF-C592-4123-AA7B-BA9BCE2FA452}" destId="{C9E48B7C-08B1-42C8-86AC-AA0CAD2DAF6C}" srcOrd="0" destOrd="0" presId="urn:microsoft.com/office/officeart/2005/8/layout/vList4"/>
    <dgm:cxn modelId="{074BD764-ECCA-4402-99CF-89B0A740567A}" type="presParOf" srcId="{C9E48B7C-08B1-42C8-86AC-AA0CAD2DAF6C}" destId="{FF109B35-80FC-4D07-9D43-D73E0E515BDD}" srcOrd="0" destOrd="0" presId="urn:microsoft.com/office/officeart/2005/8/layout/vList4"/>
    <dgm:cxn modelId="{B4497C1F-0F9A-44DF-BCB2-671E0E777F9B}" type="presParOf" srcId="{C9E48B7C-08B1-42C8-86AC-AA0CAD2DAF6C}" destId="{DC9DD171-C0F4-431A-9606-16612318E276}" srcOrd="1" destOrd="0" presId="urn:microsoft.com/office/officeart/2005/8/layout/vList4"/>
    <dgm:cxn modelId="{EB31C519-0850-4ED4-B850-8455F7C2E3A4}" type="presParOf" srcId="{C9E48B7C-08B1-42C8-86AC-AA0CAD2DAF6C}" destId="{47E80554-1770-420F-868D-C26A021A66BD}" srcOrd="2" destOrd="0" presId="urn:microsoft.com/office/officeart/2005/8/layout/vList4"/>
    <dgm:cxn modelId="{3F796CC6-1B80-4AE5-9520-4AD86333E1AA}" type="presParOf" srcId="{6F70D8FF-C592-4123-AA7B-BA9BCE2FA452}" destId="{D2FC8BC4-5DFE-48F1-8430-4F334B6738A1}" srcOrd="1" destOrd="0" presId="urn:microsoft.com/office/officeart/2005/8/layout/vList4"/>
    <dgm:cxn modelId="{8729A966-60AE-4B7E-AF20-BFFE00E7C871}" type="presParOf" srcId="{6F70D8FF-C592-4123-AA7B-BA9BCE2FA452}" destId="{BB82E435-7C84-4C18-A559-7E00DACA1B07}" srcOrd="2" destOrd="0" presId="urn:microsoft.com/office/officeart/2005/8/layout/vList4"/>
    <dgm:cxn modelId="{14D22E75-9C10-49F2-8594-A93D9847151C}" type="presParOf" srcId="{BB82E435-7C84-4C18-A559-7E00DACA1B07}" destId="{0F96B0B2-4A50-43C4-8BF6-7856A7503375}" srcOrd="0" destOrd="0" presId="urn:microsoft.com/office/officeart/2005/8/layout/vList4"/>
    <dgm:cxn modelId="{98D3254B-5BA3-4F4A-97A4-F3E5EB6645FE}" type="presParOf" srcId="{BB82E435-7C84-4C18-A559-7E00DACA1B07}" destId="{84E78152-40C5-405C-AAA2-A1C2F48F8D58}" srcOrd="1" destOrd="0" presId="urn:microsoft.com/office/officeart/2005/8/layout/vList4"/>
    <dgm:cxn modelId="{1D33A5DE-E52D-4548-81C8-C0244B95183A}" type="presParOf" srcId="{BB82E435-7C84-4C18-A559-7E00DACA1B07}" destId="{06F89A82-D81E-4095-9827-D220579BA36C}" srcOrd="2" destOrd="0" presId="urn:microsoft.com/office/officeart/2005/8/layout/vList4"/>
    <dgm:cxn modelId="{1B97E0C2-C2AF-477E-9302-3C0C993FBAEB}" type="presParOf" srcId="{6F70D8FF-C592-4123-AA7B-BA9BCE2FA452}" destId="{80D59E9C-FC4D-465C-B8B0-A32DF08368AC}" srcOrd="3" destOrd="0" presId="urn:microsoft.com/office/officeart/2005/8/layout/vList4"/>
    <dgm:cxn modelId="{54081B54-ED70-4778-A039-E6EBED246D34}" type="presParOf" srcId="{6F70D8FF-C592-4123-AA7B-BA9BCE2FA452}" destId="{F151F185-0708-45E0-9BFB-ADD10B3C80BA}" srcOrd="4" destOrd="0" presId="urn:microsoft.com/office/officeart/2005/8/layout/vList4"/>
    <dgm:cxn modelId="{0DE3EB20-1723-4C2D-83A6-06004038DBFE}" type="presParOf" srcId="{F151F185-0708-45E0-9BFB-ADD10B3C80BA}" destId="{57F13822-1387-4FD6-B37B-C007476B1B41}" srcOrd="0" destOrd="0" presId="urn:microsoft.com/office/officeart/2005/8/layout/vList4"/>
    <dgm:cxn modelId="{52DD020D-9C42-4684-AFC5-D5C1B76FF186}" type="presParOf" srcId="{F151F185-0708-45E0-9BFB-ADD10B3C80BA}" destId="{584F8C13-6C04-4239-8E91-E7A4D8339D1F}" srcOrd="1" destOrd="0" presId="urn:microsoft.com/office/officeart/2005/8/layout/vList4"/>
    <dgm:cxn modelId="{11A9B1AB-0A08-4153-9B72-B38EE568DC16}" type="presParOf" srcId="{F151F185-0708-45E0-9BFB-ADD10B3C80BA}" destId="{41E8C4AF-6AEB-4CA7-8A0A-12DCE24F1723}"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FCE00F-A8E9-4F25-B448-7F32D8D9AD9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B1DDA09-2CAB-45BD-AE5A-6025CE2545BE}" type="pres">
      <dgm:prSet presAssocID="{F2FCE00F-A8E9-4F25-B448-7F32D8D9AD90}" presName="linear" presStyleCnt="0">
        <dgm:presLayoutVars>
          <dgm:animLvl val="lvl"/>
          <dgm:resizeHandles val="exact"/>
        </dgm:presLayoutVars>
      </dgm:prSet>
      <dgm:spPr/>
    </dgm:pt>
  </dgm:ptLst>
  <dgm:cxnLst>
    <dgm:cxn modelId="{F16DB334-2228-4B3D-877D-BDA36E5154FE}" type="presOf" srcId="{F2FCE00F-A8E9-4F25-B448-7F32D8D9AD90}" destId="{BB1DDA09-2CAB-45BD-AE5A-6025CE2545B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B76437-56FA-4D99-BEA1-15DB8B36A90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6414E0E-516A-4465-80E7-C32E535D0CA6}">
      <dgm:prSet/>
      <dgm:spPr/>
      <dgm:t>
        <a:bodyPr/>
        <a:lstStyle/>
        <a:p>
          <a:pPr rtl="0"/>
          <a:r>
            <a:rPr lang="en-US" dirty="0"/>
            <a:t>What can we measure?</a:t>
          </a:r>
        </a:p>
      </dgm:t>
    </dgm:pt>
    <dgm:pt modelId="{07F1590E-4DD8-4C67-81EC-BFE6FE985A63}" type="parTrans" cxnId="{0AD41F4D-8426-43C9-B0D2-B67A9F6A8F30}">
      <dgm:prSet/>
      <dgm:spPr/>
      <dgm:t>
        <a:bodyPr/>
        <a:lstStyle/>
        <a:p>
          <a:endParaRPr lang="en-US"/>
        </a:p>
      </dgm:t>
    </dgm:pt>
    <dgm:pt modelId="{9B42D044-958C-4B5B-B2C2-AF30B6F6C85F}" type="sibTrans" cxnId="{0AD41F4D-8426-43C9-B0D2-B67A9F6A8F30}">
      <dgm:prSet/>
      <dgm:spPr/>
      <dgm:t>
        <a:bodyPr/>
        <a:lstStyle/>
        <a:p>
          <a:endParaRPr lang="en-US"/>
        </a:p>
      </dgm:t>
    </dgm:pt>
    <dgm:pt modelId="{82E1DE1E-73E6-450A-972E-47DFAEF967C0}">
      <dgm:prSet/>
      <dgm:spPr/>
      <dgm:t>
        <a:bodyPr/>
        <a:lstStyle/>
        <a:p>
          <a:pPr rtl="0"/>
          <a:r>
            <a:rPr lang="en-US" dirty="0"/>
            <a:t>What are the (anatomical) features of waves?</a:t>
          </a:r>
        </a:p>
      </dgm:t>
    </dgm:pt>
    <dgm:pt modelId="{0AAB3367-3ABC-41D1-A2C7-7171DF432733}" type="parTrans" cxnId="{A3AC9599-5A79-4556-AFFB-5569E8202590}">
      <dgm:prSet/>
      <dgm:spPr/>
      <dgm:t>
        <a:bodyPr/>
        <a:lstStyle/>
        <a:p>
          <a:endParaRPr lang="en-US"/>
        </a:p>
      </dgm:t>
    </dgm:pt>
    <dgm:pt modelId="{4A2301C9-E6D0-4EFF-B26B-0D04EE5C5F7F}" type="sibTrans" cxnId="{A3AC9599-5A79-4556-AFFB-5569E8202590}">
      <dgm:prSet/>
      <dgm:spPr/>
      <dgm:t>
        <a:bodyPr/>
        <a:lstStyle/>
        <a:p>
          <a:endParaRPr lang="en-US"/>
        </a:p>
      </dgm:t>
    </dgm:pt>
    <dgm:pt modelId="{3BF46430-6AC8-43F4-B85B-B3D37C137A7E}" type="pres">
      <dgm:prSet presAssocID="{7BB76437-56FA-4D99-BEA1-15DB8B36A909}" presName="linear" presStyleCnt="0">
        <dgm:presLayoutVars>
          <dgm:animLvl val="lvl"/>
          <dgm:resizeHandles val="exact"/>
        </dgm:presLayoutVars>
      </dgm:prSet>
      <dgm:spPr/>
    </dgm:pt>
    <dgm:pt modelId="{746D43FE-AFCA-4753-8E08-31DB1D685A54}" type="pres">
      <dgm:prSet presAssocID="{82E1DE1E-73E6-450A-972E-47DFAEF967C0}" presName="parentText" presStyleLbl="node1" presStyleIdx="0" presStyleCnt="2" custScaleY="96982">
        <dgm:presLayoutVars>
          <dgm:chMax val="0"/>
          <dgm:bulletEnabled val="1"/>
        </dgm:presLayoutVars>
      </dgm:prSet>
      <dgm:spPr/>
    </dgm:pt>
    <dgm:pt modelId="{CEA7B10B-CC8B-4C25-9F4B-82583F1772C4}" type="pres">
      <dgm:prSet presAssocID="{4A2301C9-E6D0-4EFF-B26B-0D04EE5C5F7F}" presName="spacer" presStyleCnt="0"/>
      <dgm:spPr/>
    </dgm:pt>
    <dgm:pt modelId="{2AD14711-50F0-4D4B-B07F-759AC428A9B4}" type="pres">
      <dgm:prSet presAssocID="{E6414E0E-516A-4465-80E7-C32E535D0CA6}" presName="parentText" presStyleLbl="node1" presStyleIdx="1" presStyleCnt="2">
        <dgm:presLayoutVars>
          <dgm:chMax val="0"/>
          <dgm:bulletEnabled val="1"/>
        </dgm:presLayoutVars>
      </dgm:prSet>
      <dgm:spPr/>
    </dgm:pt>
  </dgm:ptLst>
  <dgm:cxnLst>
    <dgm:cxn modelId="{9CC19412-B46D-4E77-ACF9-9B46EAFF412B}" type="presOf" srcId="{7BB76437-56FA-4D99-BEA1-15DB8B36A909}" destId="{3BF46430-6AC8-43F4-B85B-B3D37C137A7E}" srcOrd="0" destOrd="0" presId="urn:microsoft.com/office/officeart/2005/8/layout/vList2"/>
    <dgm:cxn modelId="{0AD41F4D-8426-43C9-B0D2-B67A9F6A8F30}" srcId="{7BB76437-56FA-4D99-BEA1-15DB8B36A909}" destId="{E6414E0E-516A-4465-80E7-C32E535D0CA6}" srcOrd="1" destOrd="0" parTransId="{07F1590E-4DD8-4C67-81EC-BFE6FE985A63}" sibTransId="{9B42D044-958C-4B5B-B2C2-AF30B6F6C85F}"/>
    <dgm:cxn modelId="{A3AC9599-5A79-4556-AFFB-5569E8202590}" srcId="{7BB76437-56FA-4D99-BEA1-15DB8B36A909}" destId="{82E1DE1E-73E6-450A-972E-47DFAEF967C0}" srcOrd="0" destOrd="0" parTransId="{0AAB3367-3ABC-41D1-A2C7-7171DF432733}" sibTransId="{4A2301C9-E6D0-4EFF-B26B-0D04EE5C5F7F}"/>
    <dgm:cxn modelId="{F03573AC-17EF-43B5-BBA0-5CF8A48A66BD}" type="presOf" srcId="{E6414E0E-516A-4465-80E7-C32E535D0CA6}" destId="{2AD14711-50F0-4D4B-B07F-759AC428A9B4}" srcOrd="0" destOrd="0" presId="urn:microsoft.com/office/officeart/2005/8/layout/vList2"/>
    <dgm:cxn modelId="{53C5F1F8-3024-4287-A35E-3432C461787F}" type="presOf" srcId="{82E1DE1E-73E6-450A-972E-47DFAEF967C0}" destId="{746D43FE-AFCA-4753-8E08-31DB1D685A54}" srcOrd="0" destOrd="0" presId="urn:microsoft.com/office/officeart/2005/8/layout/vList2"/>
    <dgm:cxn modelId="{3CD60A55-3098-4539-B7AD-12443C6FFDEA}" type="presParOf" srcId="{3BF46430-6AC8-43F4-B85B-B3D37C137A7E}" destId="{746D43FE-AFCA-4753-8E08-31DB1D685A54}" srcOrd="0" destOrd="0" presId="urn:microsoft.com/office/officeart/2005/8/layout/vList2"/>
    <dgm:cxn modelId="{322D6B72-D6B1-482D-980F-B7526F6351A8}" type="presParOf" srcId="{3BF46430-6AC8-43F4-B85B-B3D37C137A7E}" destId="{CEA7B10B-CC8B-4C25-9F4B-82583F1772C4}" srcOrd="1" destOrd="0" presId="urn:microsoft.com/office/officeart/2005/8/layout/vList2"/>
    <dgm:cxn modelId="{50FEDB28-BDF5-49B4-8CF2-BB5EE467AE4C}" type="presParOf" srcId="{3BF46430-6AC8-43F4-B85B-B3D37C137A7E}" destId="{2AD14711-50F0-4D4B-B07F-759AC428A9B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14A4E-87F1-4823-AA0F-1D10EAA80C4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DE6593A7-A941-4009-9B2E-31ED4F739DD1}">
      <dgm:prSet/>
      <dgm:spPr/>
      <dgm:t>
        <a:bodyPr/>
        <a:lstStyle/>
        <a:p>
          <a:pPr rtl="0"/>
          <a:r>
            <a:rPr lang="en-US"/>
            <a:t>Waves</a:t>
          </a:r>
        </a:p>
      </dgm:t>
    </dgm:pt>
    <dgm:pt modelId="{F8D629A8-56AB-45EF-B9DB-34155671B0EB}" type="parTrans" cxnId="{5EBCC9EA-0188-4911-939A-5A9924DD1A5F}">
      <dgm:prSet/>
      <dgm:spPr/>
      <dgm:t>
        <a:bodyPr/>
        <a:lstStyle/>
        <a:p>
          <a:endParaRPr lang="en-US"/>
        </a:p>
      </dgm:t>
    </dgm:pt>
    <dgm:pt modelId="{0444E851-08EA-4DE3-A8B1-AE38BD4553B2}" type="sibTrans" cxnId="{5EBCC9EA-0188-4911-939A-5A9924DD1A5F}">
      <dgm:prSet/>
      <dgm:spPr/>
      <dgm:t>
        <a:bodyPr/>
        <a:lstStyle/>
        <a:p>
          <a:endParaRPr lang="en-US"/>
        </a:p>
      </dgm:t>
    </dgm:pt>
    <dgm:pt modelId="{56DEBB2B-6880-4F8E-ACA5-E11DD5FE1D31}" type="pres">
      <dgm:prSet presAssocID="{F9D14A4E-87F1-4823-AA0F-1D10EAA80C4A}" presName="linear" presStyleCnt="0">
        <dgm:presLayoutVars>
          <dgm:animLvl val="lvl"/>
          <dgm:resizeHandles val="exact"/>
        </dgm:presLayoutVars>
      </dgm:prSet>
      <dgm:spPr/>
    </dgm:pt>
    <dgm:pt modelId="{E4E4F38E-64DC-483B-8529-7AAED5DAAFF6}" type="pres">
      <dgm:prSet presAssocID="{DE6593A7-A941-4009-9B2E-31ED4F739DD1}" presName="parentText" presStyleLbl="node1" presStyleIdx="0" presStyleCnt="1">
        <dgm:presLayoutVars>
          <dgm:chMax val="0"/>
          <dgm:bulletEnabled val="1"/>
        </dgm:presLayoutVars>
      </dgm:prSet>
      <dgm:spPr/>
    </dgm:pt>
  </dgm:ptLst>
  <dgm:cxnLst>
    <dgm:cxn modelId="{AFDA1850-D9F5-4AF3-A124-1E7D9CE24C51}" type="presOf" srcId="{DE6593A7-A941-4009-9B2E-31ED4F739DD1}" destId="{E4E4F38E-64DC-483B-8529-7AAED5DAAFF6}" srcOrd="0" destOrd="0" presId="urn:microsoft.com/office/officeart/2005/8/layout/vList2"/>
    <dgm:cxn modelId="{99752878-FF25-410F-B0EF-79D9F3D4D803}" type="presOf" srcId="{F9D14A4E-87F1-4823-AA0F-1D10EAA80C4A}" destId="{56DEBB2B-6880-4F8E-ACA5-E11DD5FE1D31}" srcOrd="0" destOrd="0" presId="urn:microsoft.com/office/officeart/2005/8/layout/vList2"/>
    <dgm:cxn modelId="{5EBCC9EA-0188-4911-939A-5A9924DD1A5F}" srcId="{F9D14A4E-87F1-4823-AA0F-1D10EAA80C4A}" destId="{DE6593A7-A941-4009-9B2E-31ED4F739DD1}" srcOrd="0" destOrd="0" parTransId="{F8D629A8-56AB-45EF-B9DB-34155671B0EB}" sibTransId="{0444E851-08EA-4DE3-A8B1-AE38BD4553B2}"/>
    <dgm:cxn modelId="{13310A62-424C-4526-B23E-7CD9E36E5637}" type="presParOf" srcId="{56DEBB2B-6880-4F8E-ACA5-E11DD5FE1D31}" destId="{E4E4F38E-64DC-483B-8529-7AAED5DAAFF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FCE00F-A8E9-4F25-B448-7F32D8D9AD9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98315C9-A99D-4061-9CFC-A4514EAD140B}">
      <dgm:prSet/>
      <dgm:spPr/>
      <dgm:t>
        <a:bodyPr/>
        <a:lstStyle/>
        <a:p>
          <a:pPr rtl="0"/>
          <a:r>
            <a:rPr lang="en-US" dirty="0"/>
            <a:t>What are the features and measures?</a:t>
          </a:r>
        </a:p>
      </dgm:t>
    </dgm:pt>
    <dgm:pt modelId="{BF55F006-4ED2-4D9B-87F2-FE0924DA1C13}" type="parTrans" cxnId="{ED9C04A1-306E-41FD-956F-5ACFA17D5386}">
      <dgm:prSet/>
      <dgm:spPr/>
      <dgm:t>
        <a:bodyPr/>
        <a:lstStyle/>
        <a:p>
          <a:endParaRPr lang="en-US"/>
        </a:p>
      </dgm:t>
    </dgm:pt>
    <dgm:pt modelId="{4748A7E6-7FEF-4F84-B9E7-97124A4DAD72}" type="sibTrans" cxnId="{ED9C04A1-306E-41FD-956F-5ACFA17D5386}">
      <dgm:prSet/>
      <dgm:spPr/>
      <dgm:t>
        <a:bodyPr/>
        <a:lstStyle/>
        <a:p>
          <a:endParaRPr lang="en-US"/>
        </a:p>
      </dgm:t>
    </dgm:pt>
    <dgm:pt modelId="{BB1DDA09-2CAB-45BD-AE5A-6025CE2545BE}" type="pres">
      <dgm:prSet presAssocID="{F2FCE00F-A8E9-4F25-B448-7F32D8D9AD90}" presName="linear" presStyleCnt="0">
        <dgm:presLayoutVars>
          <dgm:animLvl val="lvl"/>
          <dgm:resizeHandles val="exact"/>
        </dgm:presLayoutVars>
      </dgm:prSet>
      <dgm:spPr/>
    </dgm:pt>
    <dgm:pt modelId="{5A3D1345-EB09-442D-B034-08BCFE2FD741}" type="pres">
      <dgm:prSet presAssocID="{D98315C9-A99D-4061-9CFC-A4514EAD140B}" presName="parentText" presStyleLbl="node1" presStyleIdx="0" presStyleCnt="1">
        <dgm:presLayoutVars>
          <dgm:chMax val="0"/>
          <dgm:bulletEnabled val="1"/>
        </dgm:presLayoutVars>
      </dgm:prSet>
      <dgm:spPr/>
    </dgm:pt>
  </dgm:ptLst>
  <dgm:cxnLst>
    <dgm:cxn modelId="{D16ACF15-9D0A-49E0-BD9B-38A48DFAE18A}" type="presOf" srcId="{D98315C9-A99D-4061-9CFC-A4514EAD140B}" destId="{5A3D1345-EB09-442D-B034-08BCFE2FD741}" srcOrd="0" destOrd="0" presId="urn:microsoft.com/office/officeart/2005/8/layout/vList2"/>
    <dgm:cxn modelId="{ED9C04A1-306E-41FD-956F-5ACFA17D5386}" srcId="{F2FCE00F-A8E9-4F25-B448-7F32D8D9AD90}" destId="{D98315C9-A99D-4061-9CFC-A4514EAD140B}" srcOrd="0" destOrd="0" parTransId="{BF55F006-4ED2-4D9B-87F2-FE0924DA1C13}" sibTransId="{4748A7E6-7FEF-4F84-B9E7-97124A4DAD72}"/>
    <dgm:cxn modelId="{51A6C1EE-193A-46E9-883E-26E7D8951E1E}" type="presOf" srcId="{F2FCE00F-A8E9-4F25-B448-7F32D8D9AD90}" destId="{BB1DDA09-2CAB-45BD-AE5A-6025CE2545BE}" srcOrd="0" destOrd="0" presId="urn:microsoft.com/office/officeart/2005/8/layout/vList2"/>
    <dgm:cxn modelId="{62392883-4C1A-4D0B-A05E-D053E17394D4}" type="presParOf" srcId="{BB1DDA09-2CAB-45BD-AE5A-6025CE2545BE}" destId="{5A3D1345-EB09-442D-B034-08BCFE2FD7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FCA8120-7B12-4790-BA61-75E00783E195}"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421858A3-1A63-4694-BF71-C175DB190B78}">
      <dgm:prSet custT="1"/>
      <dgm:spPr/>
      <dgm:t>
        <a:bodyPr/>
        <a:lstStyle/>
        <a:p>
          <a:pPr rtl="0"/>
          <a:r>
            <a:rPr lang="en-US" sz="2800" dirty="0"/>
            <a:t>Read the Physics Classroom (PCR) Waves:  Lesson 2 </a:t>
          </a:r>
          <a:r>
            <a:rPr lang="en-US" sz="2800" dirty="0" err="1"/>
            <a:t>a&amp;b</a:t>
          </a:r>
          <a:r>
            <a:rPr lang="en-US" sz="2800" dirty="0"/>
            <a:t>  (5-10min)</a:t>
          </a:r>
        </a:p>
      </dgm:t>
    </dgm:pt>
    <dgm:pt modelId="{19F922E0-62C3-4971-B4B3-4AC02D01D138}" type="parTrans" cxnId="{638ACF07-E63C-4DD5-B8FD-9BC62D560089}">
      <dgm:prSet/>
      <dgm:spPr/>
      <dgm:t>
        <a:bodyPr/>
        <a:lstStyle/>
        <a:p>
          <a:endParaRPr lang="en-US"/>
        </a:p>
      </dgm:t>
    </dgm:pt>
    <dgm:pt modelId="{AA98185A-074E-48CC-A074-9E1491A27B43}" type="sibTrans" cxnId="{638ACF07-E63C-4DD5-B8FD-9BC62D560089}">
      <dgm:prSet/>
      <dgm:spPr/>
      <dgm:t>
        <a:bodyPr/>
        <a:lstStyle/>
        <a:p>
          <a:endParaRPr lang="en-US"/>
        </a:p>
      </dgm:t>
    </dgm:pt>
    <dgm:pt modelId="{BD95ED8C-ECEA-4A70-A75F-F7DDBC51BCFF}">
      <dgm:prSet custT="1"/>
      <dgm:spPr/>
      <dgm:t>
        <a:bodyPr/>
        <a:lstStyle/>
        <a:p>
          <a:pPr rtl="0"/>
          <a:r>
            <a:rPr lang="en-US" sz="2400" dirty="0"/>
            <a:t>Record information about wave FEATURES in notes   (5-10 min)</a:t>
          </a:r>
        </a:p>
      </dgm:t>
    </dgm:pt>
    <dgm:pt modelId="{365AFA68-327B-4352-941E-32BFADFA2311}" type="parTrans" cxnId="{7F0D0FC8-FB5B-4781-AAF4-B9B3C5657FD7}">
      <dgm:prSet/>
      <dgm:spPr/>
      <dgm:t>
        <a:bodyPr/>
        <a:lstStyle/>
        <a:p>
          <a:endParaRPr lang="en-US"/>
        </a:p>
      </dgm:t>
    </dgm:pt>
    <dgm:pt modelId="{A5001A06-2896-49FD-9D6D-F1B760FE866D}" type="sibTrans" cxnId="{7F0D0FC8-FB5B-4781-AAF4-B9B3C5657FD7}">
      <dgm:prSet/>
      <dgm:spPr/>
      <dgm:t>
        <a:bodyPr/>
        <a:lstStyle/>
        <a:p>
          <a:endParaRPr lang="en-US"/>
        </a:p>
      </dgm:t>
    </dgm:pt>
    <dgm:pt modelId="{3F6B8458-0DF0-4F3A-B34D-9905120201EF}">
      <dgm:prSet custT="1"/>
      <dgm:spPr/>
      <dgm:t>
        <a:bodyPr/>
        <a:lstStyle/>
        <a:p>
          <a:pPr rtl="0"/>
          <a:r>
            <a:rPr lang="en-US" sz="2100" dirty="0"/>
            <a:t>Create a Word Web for the three  NEW MEASUREMENTS (already have Period) </a:t>
          </a:r>
        </a:p>
      </dgm:t>
    </dgm:pt>
    <dgm:pt modelId="{91FC2E3F-784F-451B-AC49-687BA16EB792}" type="parTrans" cxnId="{6888C642-0E57-452F-A077-6B8905D617CD}">
      <dgm:prSet/>
      <dgm:spPr/>
      <dgm:t>
        <a:bodyPr/>
        <a:lstStyle/>
        <a:p>
          <a:endParaRPr lang="en-US"/>
        </a:p>
      </dgm:t>
    </dgm:pt>
    <dgm:pt modelId="{1CC457F8-1092-457C-B462-29A06F55A31A}" type="sibTrans" cxnId="{6888C642-0E57-452F-A077-6B8905D617CD}">
      <dgm:prSet/>
      <dgm:spPr/>
      <dgm:t>
        <a:bodyPr/>
        <a:lstStyle/>
        <a:p>
          <a:endParaRPr lang="en-US"/>
        </a:p>
      </dgm:t>
    </dgm:pt>
    <dgm:pt modelId="{924DA3AC-C147-4CD8-9DB0-8F29D65EFD90}">
      <dgm:prSet custT="1"/>
      <dgm:spPr/>
      <dgm:t>
        <a:bodyPr/>
        <a:lstStyle/>
        <a:p>
          <a:pPr rtl="0"/>
          <a:r>
            <a:rPr lang="en-US" sz="1800" dirty="0"/>
            <a:t>AFTER notes are complete, use the </a:t>
          </a:r>
          <a:r>
            <a:rPr lang="en-US" sz="1800" b="1" i="1" dirty="0"/>
            <a:t>check your understanding </a:t>
          </a:r>
          <a:r>
            <a:rPr lang="en-US" sz="1800" dirty="0"/>
            <a:t>(CYU) questions on </a:t>
          </a:r>
          <a:r>
            <a:rPr lang="en-US" sz="1800"/>
            <a:t>pages a and b </a:t>
          </a:r>
          <a:r>
            <a:rPr lang="en-US" sz="1800" dirty="0"/>
            <a:t>to determine if your notes cover the basic info (10-15 min)</a:t>
          </a:r>
        </a:p>
      </dgm:t>
    </dgm:pt>
    <dgm:pt modelId="{1A10ADCB-6641-4BFE-B5C8-319DCF68F623}" type="parTrans" cxnId="{562D2BAC-BF4B-4757-A33C-F6E71D238C68}">
      <dgm:prSet/>
      <dgm:spPr/>
      <dgm:t>
        <a:bodyPr/>
        <a:lstStyle/>
        <a:p>
          <a:endParaRPr lang="en-US"/>
        </a:p>
      </dgm:t>
    </dgm:pt>
    <dgm:pt modelId="{EA273F5C-ECE4-4A6A-8888-44B0E82603A7}" type="sibTrans" cxnId="{562D2BAC-BF4B-4757-A33C-F6E71D238C68}">
      <dgm:prSet/>
      <dgm:spPr/>
      <dgm:t>
        <a:bodyPr/>
        <a:lstStyle/>
        <a:p>
          <a:endParaRPr lang="en-US"/>
        </a:p>
      </dgm:t>
    </dgm:pt>
    <dgm:pt modelId="{CCBD2D0A-6B34-4A2B-9252-FDAF4AE3D76F}" type="pres">
      <dgm:prSet presAssocID="{FFCA8120-7B12-4790-BA61-75E00783E195}" presName="outerComposite" presStyleCnt="0">
        <dgm:presLayoutVars>
          <dgm:chMax val="5"/>
          <dgm:dir/>
          <dgm:resizeHandles val="exact"/>
        </dgm:presLayoutVars>
      </dgm:prSet>
      <dgm:spPr/>
    </dgm:pt>
    <dgm:pt modelId="{387FF095-3D53-44AA-80B5-E13C37A67918}" type="pres">
      <dgm:prSet presAssocID="{FFCA8120-7B12-4790-BA61-75E00783E195}" presName="dummyMaxCanvas" presStyleCnt="0">
        <dgm:presLayoutVars/>
      </dgm:prSet>
      <dgm:spPr/>
    </dgm:pt>
    <dgm:pt modelId="{32CEBF83-2C37-46BD-AC21-51CEB05F2D30}" type="pres">
      <dgm:prSet presAssocID="{FFCA8120-7B12-4790-BA61-75E00783E195}" presName="FourNodes_1" presStyleLbl="node1" presStyleIdx="0" presStyleCnt="4">
        <dgm:presLayoutVars>
          <dgm:bulletEnabled val="1"/>
        </dgm:presLayoutVars>
      </dgm:prSet>
      <dgm:spPr/>
    </dgm:pt>
    <dgm:pt modelId="{0F532824-2B01-4DB8-82F9-F51BD187673C}" type="pres">
      <dgm:prSet presAssocID="{FFCA8120-7B12-4790-BA61-75E00783E195}" presName="FourNodes_2" presStyleLbl="node1" presStyleIdx="1" presStyleCnt="4">
        <dgm:presLayoutVars>
          <dgm:bulletEnabled val="1"/>
        </dgm:presLayoutVars>
      </dgm:prSet>
      <dgm:spPr/>
    </dgm:pt>
    <dgm:pt modelId="{6AFE0828-4B40-4163-A577-34220AD3F759}" type="pres">
      <dgm:prSet presAssocID="{FFCA8120-7B12-4790-BA61-75E00783E195}" presName="FourNodes_3" presStyleLbl="node1" presStyleIdx="2" presStyleCnt="4">
        <dgm:presLayoutVars>
          <dgm:bulletEnabled val="1"/>
        </dgm:presLayoutVars>
      </dgm:prSet>
      <dgm:spPr/>
    </dgm:pt>
    <dgm:pt modelId="{A35F5D48-33CC-4587-A02F-F1D5438B7FC4}" type="pres">
      <dgm:prSet presAssocID="{FFCA8120-7B12-4790-BA61-75E00783E195}" presName="FourNodes_4" presStyleLbl="node1" presStyleIdx="3" presStyleCnt="4">
        <dgm:presLayoutVars>
          <dgm:bulletEnabled val="1"/>
        </dgm:presLayoutVars>
      </dgm:prSet>
      <dgm:spPr/>
    </dgm:pt>
    <dgm:pt modelId="{DB6A6524-7E70-425B-ACD6-2EACA6C8E193}" type="pres">
      <dgm:prSet presAssocID="{FFCA8120-7B12-4790-BA61-75E00783E195}" presName="FourConn_1-2" presStyleLbl="fgAccFollowNode1" presStyleIdx="0" presStyleCnt="3">
        <dgm:presLayoutVars>
          <dgm:bulletEnabled val="1"/>
        </dgm:presLayoutVars>
      </dgm:prSet>
      <dgm:spPr/>
    </dgm:pt>
    <dgm:pt modelId="{88532762-C7F5-4A74-82A1-FD3F6F3A9D08}" type="pres">
      <dgm:prSet presAssocID="{FFCA8120-7B12-4790-BA61-75E00783E195}" presName="FourConn_2-3" presStyleLbl="fgAccFollowNode1" presStyleIdx="1" presStyleCnt="3">
        <dgm:presLayoutVars>
          <dgm:bulletEnabled val="1"/>
        </dgm:presLayoutVars>
      </dgm:prSet>
      <dgm:spPr/>
    </dgm:pt>
    <dgm:pt modelId="{670FEDD5-2C90-4F65-A4A5-C56D79AE0A1A}" type="pres">
      <dgm:prSet presAssocID="{FFCA8120-7B12-4790-BA61-75E00783E195}" presName="FourConn_3-4" presStyleLbl="fgAccFollowNode1" presStyleIdx="2" presStyleCnt="3">
        <dgm:presLayoutVars>
          <dgm:bulletEnabled val="1"/>
        </dgm:presLayoutVars>
      </dgm:prSet>
      <dgm:spPr/>
    </dgm:pt>
    <dgm:pt modelId="{39C234B1-0394-411B-87AC-7915E87A4996}" type="pres">
      <dgm:prSet presAssocID="{FFCA8120-7B12-4790-BA61-75E00783E195}" presName="FourNodes_1_text" presStyleLbl="node1" presStyleIdx="3" presStyleCnt="4">
        <dgm:presLayoutVars>
          <dgm:bulletEnabled val="1"/>
        </dgm:presLayoutVars>
      </dgm:prSet>
      <dgm:spPr/>
    </dgm:pt>
    <dgm:pt modelId="{811FED53-2AB8-4E20-BB8E-342E6B08EEA1}" type="pres">
      <dgm:prSet presAssocID="{FFCA8120-7B12-4790-BA61-75E00783E195}" presName="FourNodes_2_text" presStyleLbl="node1" presStyleIdx="3" presStyleCnt="4">
        <dgm:presLayoutVars>
          <dgm:bulletEnabled val="1"/>
        </dgm:presLayoutVars>
      </dgm:prSet>
      <dgm:spPr/>
    </dgm:pt>
    <dgm:pt modelId="{ED0F102E-230C-4577-9ACA-A71BA907E5CB}" type="pres">
      <dgm:prSet presAssocID="{FFCA8120-7B12-4790-BA61-75E00783E195}" presName="FourNodes_3_text" presStyleLbl="node1" presStyleIdx="3" presStyleCnt="4">
        <dgm:presLayoutVars>
          <dgm:bulletEnabled val="1"/>
        </dgm:presLayoutVars>
      </dgm:prSet>
      <dgm:spPr/>
    </dgm:pt>
    <dgm:pt modelId="{ABA0900F-7C06-4F58-9A22-CD889C9570A9}" type="pres">
      <dgm:prSet presAssocID="{FFCA8120-7B12-4790-BA61-75E00783E195}" presName="FourNodes_4_text" presStyleLbl="node1" presStyleIdx="3" presStyleCnt="4">
        <dgm:presLayoutVars>
          <dgm:bulletEnabled val="1"/>
        </dgm:presLayoutVars>
      </dgm:prSet>
      <dgm:spPr/>
    </dgm:pt>
  </dgm:ptLst>
  <dgm:cxnLst>
    <dgm:cxn modelId="{638ACF07-E63C-4DD5-B8FD-9BC62D560089}" srcId="{FFCA8120-7B12-4790-BA61-75E00783E195}" destId="{421858A3-1A63-4694-BF71-C175DB190B78}" srcOrd="0" destOrd="0" parTransId="{19F922E0-62C3-4971-B4B3-4AC02D01D138}" sibTransId="{AA98185A-074E-48CC-A074-9E1491A27B43}"/>
    <dgm:cxn modelId="{6CC1300F-2A3F-4F60-AD1E-FD6CF5F2AD64}" type="presOf" srcId="{421858A3-1A63-4694-BF71-C175DB190B78}" destId="{32CEBF83-2C37-46BD-AC21-51CEB05F2D30}" srcOrd="0" destOrd="0" presId="urn:microsoft.com/office/officeart/2005/8/layout/vProcess5"/>
    <dgm:cxn modelId="{713B1910-EE7C-489C-A0E8-7C737B344431}" type="presOf" srcId="{3F6B8458-0DF0-4F3A-B34D-9905120201EF}" destId="{ED0F102E-230C-4577-9ACA-A71BA907E5CB}" srcOrd="1" destOrd="0" presId="urn:microsoft.com/office/officeart/2005/8/layout/vProcess5"/>
    <dgm:cxn modelId="{A6A5901B-8583-433F-AE7B-05AA759B1CF6}" type="presOf" srcId="{1CC457F8-1092-457C-B462-29A06F55A31A}" destId="{670FEDD5-2C90-4F65-A4A5-C56D79AE0A1A}" srcOrd="0" destOrd="0" presId="urn:microsoft.com/office/officeart/2005/8/layout/vProcess5"/>
    <dgm:cxn modelId="{DE5E8F2A-8B3E-4CD9-A68E-636E5161D438}" type="presOf" srcId="{AA98185A-074E-48CC-A074-9E1491A27B43}" destId="{DB6A6524-7E70-425B-ACD6-2EACA6C8E193}" srcOrd="0" destOrd="0" presId="urn:microsoft.com/office/officeart/2005/8/layout/vProcess5"/>
    <dgm:cxn modelId="{6888C642-0E57-452F-A077-6B8905D617CD}" srcId="{FFCA8120-7B12-4790-BA61-75E00783E195}" destId="{3F6B8458-0DF0-4F3A-B34D-9905120201EF}" srcOrd="2" destOrd="0" parTransId="{91FC2E3F-784F-451B-AC49-687BA16EB792}" sibTransId="{1CC457F8-1092-457C-B462-29A06F55A31A}"/>
    <dgm:cxn modelId="{F492C945-E59A-4B58-B5CA-27749BF39D3B}" type="presOf" srcId="{BD95ED8C-ECEA-4A70-A75F-F7DDBC51BCFF}" destId="{811FED53-2AB8-4E20-BB8E-342E6B08EEA1}" srcOrd="1" destOrd="0" presId="urn:microsoft.com/office/officeart/2005/8/layout/vProcess5"/>
    <dgm:cxn modelId="{EC11E576-94F8-49EE-8464-A678F7179BDB}" type="presOf" srcId="{3F6B8458-0DF0-4F3A-B34D-9905120201EF}" destId="{6AFE0828-4B40-4163-A577-34220AD3F759}" srcOrd="0" destOrd="0" presId="urn:microsoft.com/office/officeart/2005/8/layout/vProcess5"/>
    <dgm:cxn modelId="{09C1F883-9764-4C1C-BD28-268AB399108C}" type="presOf" srcId="{924DA3AC-C147-4CD8-9DB0-8F29D65EFD90}" destId="{ABA0900F-7C06-4F58-9A22-CD889C9570A9}" srcOrd="1" destOrd="0" presId="urn:microsoft.com/office/officeart/2005/8/layout/vProcess5"/>
    <dgm:cxn modelId="{BCB4F48A-F810-4A71-8BE5-693ED38904B3}" type="presOf" srcId="{FFCA8120-7B12-4790-BA61-75E00783E195}" destId="{CCBD2D0A-6B34-4A2B-9252-FDAF4AE3D76F}" srcOrd="0" destOrd="0" presId="urn:microsoft.com/office/officeart/2005/8/layout/vProcess5"/>
    <dgm:cxn modelId="{49BB7597-61C1-467F-B771-9D9E75443100}" type="presOf" srcId="{BD95ED8C-ECEA-4A70-A75F-F7DDBC51BCFF}" destId="{0F532824-2B01-4DB8-82F9-F51BD187673C}" srcOrd="0" destOrd="0" presId="urn:microsoft.com/office/officeart/2005/8/layout/vProcess5"/>
    <dgm:cxn modelId="{31E7419A-14C7-4CA7-A16E-9746C5D500E7}" type="presOf" srcId="{924DA3AC-C147-4CD8-9DB0-8F29D65EFD90}" destId="{A35F5D48-33CC-4587-A02F-F1D5438B7FC4}" srcOrd="0" destOrd="0" presId="urn:microsoft.com/office/officeart/2005/8/layout/vProcess5"/>
    <dgm:cxn modelId="{562D2BAC-BF4B-4757-A33C-F6E71D238C68}" srcId="{FFCA8120-7B12-4790-BA61-75E00783E195}" destId="{924DA3AC-C147-4CD8-9DB0-8F29D65EFD90}" srcOrd="3" destOrd="0" parTransId="{1A10ADCB-6641-4BFE-B5C8-319DCF68F623}" sibTransId="{EA273F5C-ECE4-4A6A-8888-44B0E82603A7}"/>
    <dgm:cxn modelId="{7F0D0FC8-FB5B-4781-AAF4-B9B3C5657FD7}" srcId="{FFCA8120-7B12-4790-BA61-75E00783E195}" destId="{BD95ED8C-ECEA-4A70-A75F-F7DDBC51BCFF}" srcOrd="1" destOrd="0" parTransId="{365AFA68-327B-4352-941E-32BFADFA2311}" sibTransId="{A5001A06-2896-49FD-9D6D-F1B760FE866D}"/>
    <dgm:cxn modelId="{46DCB6CE-1780-48FC-AFDF-6B816F6B2CD9}" type="presOf" srcId="{421858A3-1A63-4694-BF71-C175DB190B78}" destId="{39C234B1-0394-411B-87AC-7915E87A4996}" srcOrd="1" destOrd="0" presId="urn:microsoft.com/office/officeart/2005/8/layout/vProcess5"/>
    <dgm:cxn modelId="{8765D9FA-0418-480E-A2FD-FB9A55F43D46}" type="presOf" srcId="{A5001A06-2896-49FD-9D6D-F1B760FE866D}" destId="{88532762-C7F5-4A74-82A1-FD3F6F3A9D08}" srcOrd="0" destOrd="0" presId="urn:microsoft.com/office/officeart/2005/8/layout/vProcess5"/>
    <dgm:cxn modelId="{13168A00-6217-48BB-ADB7-27B2CCD1D9F3}" type="presParOf" srcId="{CCBD2D0A-6B34-4A2B-9252-FDAF4AE3D76F}" destId="{387FF095-3D53-44AA-80B5-E13C37A67918}" srcOrd="0" destOrd="0" presId="urn:microsoft.com/office/officeart/2005/8/layout/vProcess5"/>
    <dgm:cxn modelId="{A1637393-2816-4DF1-9EE2-7D86A45467C6}" type="presParOf" srcId="{CCBD2D0A-6B34-4A2B-9252-FDAF4AE3D76F}" destId="{32CEBF83-2C37-46BD-AC21-51CEB05F2D30}" srcOrd="1" destOrd="0" presId="urn:microsoft.com/office/officeart/2005/8/layout/vProcess5"/>
    <dgm:cxn modelId="{F20921BD-2F5A-43ED-868B-8595EF016E66}" type="presParOf" srcId="{CCBD2D0A-6B34-4A2B-9252-FDAF4AE3D76F}" destId="{0F532824-2B01-4DB8-82F9-F51BD187673C}" srcOrd="2" destOrd="0" presId="urn:microsoft.com/office/officeart/2005/8/layout/vProcess5"/>
    <dgm:cxn modelId="{7174F82C-5CE0-4807-8FD1-C51B03F33012}" type="presParOf" srcId="{CCBD2D0A-6B34-4A2B-9252-FDAF4AE3D76F}" destId="{6AFE0828-4B40-4163-A577-34220AD3F759}" srcOrd="3" destOrd="0" presId="urn:microsoft.com/office/officeart/2005/8/layout/vProcess5"/>
    <dgm:cxn modelId="{782A88A0-6C3D-42A5-A0E5-0540B6901041}" type="presParOf" srcId="{CCBD2D0A-6B34-4A2B-9252-FDAF4AE3D76F}" destId="{A35F5D48-33CC-4587-A02F-F1D5438B7FC4}" srcOrd="4" destOrd="0" presId="urn:microsoft.com/office/officeart/2005/8/layout/vProcess5"/>
    <dgm:cxn modelId="{83154370-EEFA-42D0-A6BC-25074AC8EE7E}" type="presParOf" srcId="{CCBD2D0A-6B34-4A2B-9252-FDAF4AE3D76F}" destId="{DB6A6524-7E70-425B-ACD6-2EACA6C8E193}" srcOrd="5" destOrd="0" presId="urn:microsoft.com/office/officeart/2005/8/layout/vProcess5"/>
    <dgm:cxn modelId="{7E849399-4D50-48B7-8E46-B124800AAE1A}" type="presParOf" srcId="{CCBD2D0A-6B34-4A2B-9252-FDAF4AE3D76F}" destId="{88532762-C7F5-4A74-82A1-FD3F6F3A9D08}" srcOrd="6" destOrd="0" presId="urn:microsoft.com/office/officeart/2005/8/layout/vProcess5"/>
    <dgm:cxn modelId="{0B79FEEA-4CAD-4011-9877-320DD0F8A152}" type="presParOf" srcId="{CCBD2D0A-6B34-4A2B-9252-FDAF4AE3D76F}" destId="{670FEDD5-2C90-4F65-A4A5-C56D79AE0A1A}" srcOrd="7" destOrd="0" presId="urn:microsoft.com/office/officeart/2005/8/layout/vProcess5"/>
    <dgm:cxn modelId="{A2246DA8-45F0-4064-A65A-2DDD8D1B5A8A}" type="presParOf" srcId="{CCBD2D0A-6B34-4A2B-9252-FDAF4AE3D76F}" destId="{39C234B1-0394-411B-87AC-7915E87A4996}" srcOrd="8" destOrd="0" presId="urn:microsoft.com/office/officeart/2005/8/layout/vProcess5"/>
    <dgm:cxn modelId="{D5576421-2782-485B-914D-436555850C23}" type="presParOf" srcId="{CCBD2D0A-6B34-4A2B-9252-FDAF4AE3D76F}" destId="{811FED53-2AB8-4E20-BB8E-342E6B08EEA1}" srcOrd="9" destOrd="0" presId="urn:microsoft.com/office/officeart/2005/8/layout/vProcess5"/>
    <dgm:cxn modelId="{AC1D8F6E-E97E-4621-B936-C928E7815DA4}" type="presParOf" srcId="{CCBD2D0A-6B34-4A2B-9252-FDAF4AE3D76F}" destId="{ED0F102E-230C-4577-9ACA-A71BA907E5CB}" srcOrd="10" destOrd="0" presId="urn:microsoft.com/office/officeart/2005/8/layout/vProcess5"/>
    <dgm:cxn modelId="{73F73AAD-DEFD-4751-89A2-2EA507499A64}" type="presParOf" srcId="{CCBD2D0A-6B34-4A2B-9252-FDAF4AE3D76F}" destId="{ABA0900F-7C06-4F58-9A22-CD889C9570A9}"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0F5612-39C4-47EA-A35D-56D785F0E33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24AA05EB-C251-4690-B281-294A6A9112E8}">
      <dgm:prSet/>
      <dgm:spPr/>
      <dgm:t>
        <a:bodyPr/>
        <a:lstStyle/>
        <a:p>
          <a:pPr rtl="0"/>
          <a:r>
            <a:rPr lang="en-US"/>
            <a:t>Wave Features</a:t>
          </a:r>
        </a:p>
      </dgm:t>
    </dgm:pt>
    <dgm:pt modelId="{8FB7777A-69B5-4877-B883-107D322E9D52}" type="parTrans" cxnId="{80FBD3F0-3C27-4D6C-8BCC-4742F4A8121E}">
      <dgm:prSet/>
      <dgm:spPr/>
      <dgm:t>
        <a:bodyPr/>
        <a:lstStyle/>
        <a:p>
          <a:endParaRPr lang="en-US"/>
        </a:p>
      </dgm:t>
    </dgm:pt>
    <dgm:pt modelId="{99AA197E-591D-427E-9453-39C3465AB2BE}" type="sibTrans" cxnId="{80FBD3F0-3C27-4D6C-8BCC-4742F4A8121E}">
      <dgm:prSet/>
      <dgm:spPr/>
      <dgm:t>
        <a:bodyPr/>
        <a:lstStyle/>
        <a:p>
          <a:endParaRPr lang="en-US"/>
        </a:p>
      </dgm:t>
    </dgm:pt>
    <dgm:pt modelId="{25B38F39-4361-405D-8154-6F46B15FD68C}" type="pres">
      <dgm:prSet presAssocID="{EE0F5612-39C4-47EA-A35D-56D785F0E331}" presName="linear" presStyleCnt="0">
        <dgm:presLayoutVars>
          <dgm:animLvl val="lvl"/>
          <dgm:resizeHandles val="exact"/>
        </dgm:presLayoutVars>
      </dgm:prSet>
      <dgm:spPr/>
    </dgm:pt>
    <dgm:pt modelId="{20BAEEBC-145E-41DC-B90C-9368B7108023}" type="pres">
      <dgm:prSet presAssocID="{24AA05EB-C251-4690-B281-294A6A9112E8}" presName="parentText" presStyleLbl="node1" presStyleIdx="0" presStyleCnt="1">
        <dgm:presLayoutVars>
          <dgm:chMax val="0"/>
          <dgm:bulletEnabled val="1"/>
        </dgm:presLayoutVars>
      </dgm:prSet>
      <dgm:spPr/>
    </dgm:pt>
  </dgm:ptLst>
  <dgm:cxnLst>
    <dgm:cxn modelId="{067C950D-6F8B-425E-9E5F-014748BFED10}" type="presOf" srcId="{EE0F5612-39C4-47EA-A35D-56D785F0E331}" destId="{25B38F39-4361-405D-8154-6F46B15FD68C}" srcOrd="0" destOrd="0" presId="urn:microsoft.com/office/officeart/2005/8/layout/vList2"/>
    <dgm:cxn modelId="{A4A0589B-B4A7-4BD5-855D-19FA6220E549}" type="presOf" srcId="{24AA05EB-C251-4690-B281-294A6A9112E8}" destId="{20BAEEBC-145E-41DC-B90C-9368B7108023}" srcOrd="0" destOrd="0" presId="urn:microsoft.com/office/officeart/2005/8/layout/vList2"/>
    <dgm:cxn modelId="{80FBD3F0-3C27-4D6C-8BCC-4742F4A8121E}" srcId="{EE0F5612-39C4-47EA-A35D-56D785F0E331}" destId="{24AA05EB-C251-4690-B281-294A6A9112E8}" srcOrd="0" destOrd="0" parTransId="{8FB7777A-69B5-4877-B883-107D322E9D52}" sibTransId="{99AA197E-591D-427E-9453-39C3465AB2BE}"/>
    <dgm:cxn modelId="{C63ADB34-6DD6-4927-82F0-C76AC5D2EADD}" type="presParOf" srcId="{25B38F39-4361-405D-8154-6F46B15FD68C}" destId="{20BAEEBC-145E-41DC-B90C-9368B71080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29F6FC8-CA60-4C09-B13E-FBE648238F5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38AD9A03-7B59-4DF1-B3ED-68DD5B23DCD5}">
      <dgm:prSet/>
      <dgm:spPr/>
      <dgm:t>
        <a:bodyPr/>
        <a:lstStyle/>
        <a:p>
          <a:pPr rtl="0"/>
          <a:r>
            <a:rPr lang="en-US" b="1" u="sng" dirty="0"/>
            <a:t>medium</a:t>
          </a:r>
          <a:r>
            <a:rPr lang="en-US" dirty="0"/>
            <a:t>:  material that transports a mechanical wave</a:t>
          </a:r>
        </a:p>
      </dgm:t>
    </dgm:pt>
    <dgm:pt modelId="{43DC8DFA-8730-40FF-84B2-A1B9CB1D3A4B}" type="parTrans" cxnId="{FD22C97B-E6FA-4F43-B85A-EB5390490A91}">
      <dgm:prSet/>
      <dgm:spPr/>
      <dgm:t>
        <a:bodyPr/>
        <a:lstStyle/>
        <a:p>
          <a:endParaRPr lang="en-US"/>
        </a:p>
      </dgm:t>
    </dgm:pt>
    <dgm:pt modelId="{75A6FF82-3166-48C6-AED2-609A71B88A33}" type="sibTrans" cxnId="{FD22C97B-E6FA-4F43-B85A-EB5390490A91}">
      <dgm:prSet/>
      <dgm:spPr/>
      <dgm:t>
        <a:bodyPr/>
        <a:lstStyle/>
        <a:p>
          <a:endParaRPr lang="en-US"/>
        </a:p>
      </dgm:t>
    </dgm:pt>
    <dgm:pt modelId="{C11037A2-D6E4-40E0-AE84-7E1C4E9C567E}">
      <dgm:prSet/>
      <dgm:spPr/>
      <dgm:t>
        <a:bodyPr/>
        <a:lstStyle/>
        <a:p>
          <a:pPr rtl="0"/>
          <a:r>
            <a:rPr lang="en-US" b="1" u="sng" dirty="0"/>
            <a:t>crest</a:t>
          </a:r>
          <a:r>
            <a:rPr lang="en-US" dirty="0"/>
            <a:t>:  top (of a _____________wave)</a:t>
          </a:r>
        </a:p>
      </dgm:t>
    </dgm:pt>
    <dgm:pt modelId="{A4D3E02A-F6D9-4FE9-8F51-7D315FA7BF15}" type="parTrans" cxnId="{DD9D4D83-3F12-446B-A431-C5C07FC85E44}">
      <dgm:prSet/>
      <dgm:spPr/>
      <dgm:t>
        <a:bodyPr/>
        <a:lstStyle/>
        <a:p>
          <a:endParaRPr lang="en-US"/>
        </a:p>
      </dgm:t>
    </dgm:pt>
    <dgm:pt modelId="{65627182-01CE-4E7C-B1FE-00F971E56F2C}" type="sibTrans" cxnId="{DD9D4D83-3F12-446B-A431-C5C07FC85E44}">
      <dgm:prSet/>
      <dgm:spPr/>
      <dgm:t>
        <a:bodyPr/>
        <a:lstStyle/>
        <a:p>
          <a:endParaRPr lang="en-US"/>
        </a:p>
      </dgm:t>
    </dgm:pt>
    <dgm:pt modelId="{DB00ECB7-D5D1-4158-8524-3958413B7302}">
      <dgm:prSet/>
      <dgm:spPr/>
      <dgm:t>
        <a:bodyPr/>
        <a:lstStyle/>
        <a:p>
          <a:pPr rtl="0"/>
          <a:r>
            <a:rPr lang="en-US" b="1" u="sng" dirty="0"/>
            <a:t>trough</a:t>
          </a:r>
          <a:r>
            <a:rPr lang="en-US" dirty="0"/>
            <a:t>:  bottom (of a  ___________wave)</a:t>
          </a:r>
        </a:p>
      </dgm:t>
    </dgm:pt>
    <dgm:pt modelId="{9C132830-EBBB-4D60-BD68-4F6BC36A6F90}" type="parTrans" cxnId="{6080B302-D9B6-43B8-A7A0-5BCF5B481F71}">
      <dgm:prSet/>
      <dgm:spPr/>
      <dgm:t>
        <a:bodyPr/>
        <a:lstStyle/>
        <a:p>
          <a:endParaRPr lang="en-US"/>
        </a:p>
      </dgm:t>
    </dgm:pt>
    <dgm:pt modelId="{F4BBB7FB-3DEE-42D9-B964-EE622165DC29}" type="sibTrans" cxnId="{6080B302-D9B6-43B8-A7A0-5BCF5B481F71}">
      <dgm:prSet/>
      <dgm:spPr/>
      <dgm:t>
        <a:bodyPr/>
        <a:lstStyle/>
        <a:p>
          <a:endParaRPr lang="en-US"/>
        </a:p>
      </dgm:t>
    </dgm:pt>
    <dgm:pt modelId="{347ACA3D-59C1-4A3B-8A4F-284A6A6A52A4}">
      <dgm:prSet/>
      <dgm:spPr/>
      <dgm:t>
        <a:bodyPr/>
        <a:lstStyle/>
        <a:p>
          <a:pPr rtl="0"/>
          <a:r>
            <a:rPr lang="en-US" b="1" u="sng" dirty="0"/>
            <a:t>compression</a:t>
          </a:r>
          <a:r>
            <a:rPr lang="en-US" dirty="0"/>
            <a:t>:  medium is dense (____________wave)</a:t>
          </a:r>
        </a:p>
      </dgm:t>
    </dgm:pt>
    <dgm:pt modelId="{2694E2F3-EA4E-4363-BEE0-25DE5CC943B0}" type="parTrans" cxnId="{8F062CF7-6276-473E-A8A8-CFEA1D9F8254}">
      <dgm:prSet/>
      <dgm:spPr/>
      <dgm:t>
        <a:bodyPr/>
        <a:lstStyle/>
        <a:p>
          <a:endParaRPr lang="en-US"/>
        </a:p>
      </dgm:t>
    </dgm:pt>
    <dgm:pt modelId="{C2533FD9-84C8-4A1A-A8EF-BD874C9C5D87}" type="sibTrans" cxnId="{8F062CF7-6276-473E-A8A8-CFEA1D9F8254}">
      <dgm:prSet/>
      <dgm:spPr/>
      <dgm:t>
        <a:bodyPr/>
        <a:lstStyle/>
        <a:p>
          <a:endParaRPr lang="en-US"/>
        </a:p>
      </dgm:t>
    </dgm:pt>
    <dgm:pt modelId="{FF8D2A40-EA21-41EA-BD4F-504200BE2722}">
      <dgm:prSet/>
      <dgm:spPr/>
      <dgm:t>
        <a:bodyPr/>
        <a:lstStyle/>
        <a:p>
          <a:pPr rtl="0"/>
          <a:r>
            <a:rPr lang="en-US" b="1" u="sng" dirty="0"/>
            <a:t>rarefaction</a:t>
          </a:r>
          <a:r>
            <a:rPr lang="en-US" dirty="0"/>
            <a:t>:  medium has low density (_________wave)</a:t>
          </a:r>
        </a:p>
      </dgm:t>
    </dgm:pt>
    <dgm:pt modelId="{90880F63-C4FC-4274-9E1C-1AAC22E2708B}" type="parTrans" cxnId="{E2488253-B3D7-4088-8F2A-97DD767D55B4}">
      <dgm:prSet/>
      <dgm:spPr/>
      <dgm:t>
        <a:bodyPr/>
        <a:lstStyle/>
        <a:p>
          <a:endParaRPr lang="en-US"/>
        </a:p>
      </dgm:t>
    </dgm:pt>
    <dgm:pt modelId="{BBE0B3E6-C1A0-4E42-A064-BC40E725B341}" type="sibTrans" cxnId="{E2488253-B3D7-4088-8F2A-97DD767D55B4}">
      <dgm:prSet/>
      <dgm:spPr/>
      <dgm:t>
        <a:bodyPr/>
        <a:lstStyle/>
        <a:p>
          <a:endParaRPr lang="en-US"/>
        </a:p>
      </dgm:t>
    </dgm:pt>
    <dgm:pt modelId="{F7FC68DE-826F-48FE-BE84-89A13AE949AB}" type="pres">
      <dgm:prSet presAssocID="{129F6FC8-CA60-4C09-B13E-FBE648238F5A}" presName="linear" presStyleCnt="0">
        <dgm:presLayoutVars>
          <dgm:animLvl val="lvl"/>
          <dgm:resizeHandles val="exact"/>
        </dgm:presLayoutVars>
      </dgm:prSet>
      <dgm:spPr/>
    </dgm:pt>
    <dgm:pt modelId="{1242DB39-CC9F-4141-BD7B-71DE6D88BA83}" type="pres">
      <dgm:prSet presAssocID="{38AD9A03-7B59-4DF1-B3ED-68DD5B23DCD5}" presName="parentText" presStyleLbl="node1" presStyleIdx="0" presStyleCnt="5">
        <dgm:presLayoutVars>
          <dgm:chMax val="0"/>
          <dgm:bulletEnabled val="1"/>
        </dgm:presLayoutVars>
      </dgm:prSet>
      <dgm:spPr/>
    </dgm:pt>
    <dgm:pt modelId="{96D158A0-2B58-4B6E-957F-165C35B7E08E}" type="pres">
      <dgm:prSet presAssocID="{75A6FF82-3166-48C6-AED2-609A71B88A33}" presName="spacer" presStyleCnt="0"/>
      <dgm:spPr/>
    </dgm:pt>
    <dgm:pt modelId="{501FDA8D-69F8-4AC7-A2BD-4ABB60ED2EC0}" type="pres">
      <dgm:prSet presAssocID="{C11037A2-D6E4-40E0-AE84-7E1C4E9C567E}" presName="parentText" presStyleLbl="node1" presStyleIdx="1" presStyleCnt="5">
        <dgm:presLayoutVars>
          <dgm:chMax val="0"/>
          <dgm:bulletEnabled val="1"/>
        </dgm:presLayoutVars>
      </dgm:prSet>
      <dgm:spPr/>
    </dgm:pt>
    <dgm:pt modelId="{33576256-44B8-4564-BF42-D55DB11F233F}" type="pres">
      <dgm:prSet presAssocID="{65627182-01CE-4E7C-B1FE-00F971E56F2C}" presName="spacer" presStyleCnt="0"/>
      <dgm:spPr/>
    </dgm:pt>
    <dgm:pt modelId="{19C03BDE-55C5-49E7-90DD-E2F4E3D88536}" type="pres">
      <dgm:prSet presAssocID="{DB00ECB7-D5D1-4158-8524-3958413B7302}" presName="parentText" presStyleLbl="node1" presStyleIdx="2" presStyleCnt="5">
        <dgm:presLayoutVars>
          <dgm:chMax val="0"/>
          <dgm:bulletEnabled val="1"/>
        </dgm:presLayoutVars>
      </dgm:prSet>
      <dgm:spPr/>
    </dgm:pt>
    <dgm:pt modelId="{C58A43F8-0705-44A0-9376-C08999035833}" type="pres">
      <dgm:prSet presAssocID="{F4BBB7FB-3DEE-42D9-B964-EE622165DC29}" presName="spacer" presStyleCnt="0"/>
      <dgm:spPr/>
    </dgm:pt>
    <dgm:pt modelId="{22E9257D-2354-486F-9B0A-C5311794273F}" type="pres">
      <dgm:prSet presAssocID="{347ACA3D-59C1-4A3B-8A4F-284A6A6A52A4}" presName="parentText" presStyleLbl="node1" presStyleIdx="3" presStyleCnt="5">
        <dgm:presLayoutVars>
          <dgm:chMax val="0"/>
          <dgm:bulletEnabled val="1"/>
        </dgm:presLayoutVars>
      </dgm:prSet>
      <dgm:spPr/>
    </dgm:pt>
    <dgm:pt modelId="{BC6A2595-81CB-476F-AFBD-8798ABF921E7}" type="pres">
      <dgm:prSet presAssocID="{C2533FD9-84C8-4A1A-A8EF-BD874C9C5D87}" presName="spacer" presStyleCnt="0"/>
      <dgm:spPr/>
    </dgm:pt>
    <dgm:pt modelId="{70AA4E7F-3EEB-4C0D-BE5B-15FF73439BC9}" type="pres">
      <dgm:prSet presAssocID="{FF8D2A40-EA21-41EA-BD4F-504200BE2722}" presName="parentText" presStyleLbl="node1" presStyleIdx="4" presStyleCnt="5">
        <dgm:presLayoutVars>
          <dgm:chMax val="0"/>
          <dgm:bulletEnabled val="1"/>
        </dgm:presLayoutVars>
      </dgm:prSet>
      <dgm:spPr/>
    </dgm:pt>
  </dgm:ptLst>
  <dgm:cxnLst>
    <dgm:cxn modelId="{6080B302-D9B6-43B8-A7A0-5BCF5B481F71}" srcId="{129F6FC8-CA60-4C09-B13E-FBE648238F5A}" destId="{DB00ECB7-D5D1-4158-8524-3958413B7302}" srcOrd="2" destOrd="0" parTransId="{9C132830-EBBB-4D60-BD68-4F6BC36A6F90}" sibTransId="{F4BBB7FB-3DEE-42D9-B964-EE622165DC29}"/>
    <dgm:cxn modelId="{F5EFAC04-FFC9-4033-948A-DD8DA1DB4647}" type="presOf" srcId="{38AD9A03-7B59-4DF1-B3ED-68DD5B23DCD5}" destId="{1242DB39-CC9F-4141-BD7B-71DE6D88BA83}" srcOrd="0" destOrd="0" presId="urn:microsoft.com/office/officeart/2005/8/layout/vList2"/>
    <dgm:cxn modelId="{8B2F7607-AE27-4202-A677-FC4C021CA507}" type="presOf" srcId="{FF8D2A40-EA21-41EA-BD4F-504200BE2722}" destId="{70AA4E7F-3EEB-4C0D-BE5B-15FF73439BC9}" srcOrd="0" destOrd="0" presId="urn:microsoft.com/office/officeart/2005/8/layout/vList2"/>
    <dgm:cxn modelId="{C08FF32C-68EF-42FE-856F-D90FF899471E}" type="presOf" srcId="{DB00ECB7-D5D1-4158-8524-3958413B7302}" destId="{19C03BDE-55C5-49E7-90DD-E2F4E3D88536}" srcOrd="0" destOrd="0" presId="urn:microsoft.com/office/officeart/2005/8/layout/vList2"/>
    <dgm:cxn modelId="{E2488253-B3D7-4088-8F2A-97DD767D55B4}" srcId="{129F6FC8-CA60-4C09-B13E-FBE648238F5A}" destId="{FF8D2A40-EA21-41EA-BD4F-504200BE2722}" srcOrd="4" destOrd="0" parTransId="{90880F63-C4FC-4274-9E1C-1AAC22E2708B}" sibTransId="{BBE0B3E6-C1A0-4E42-A064-BC40E725B341}"/>
    <dgm:cxn modelId="{FD22C97B-E6FA-4F43-B85A-EB5390490A91}" srcId="{129F6FC8-CA60-4C09-B13E-FBE648238F5A}" destId="{38AD9A03-7B59-4DF1-B3ED-68DD5B23DCD5}" srcOrd="0" destOrd="0" parTransId="{43DC8DFA-8730-40FF-84B2-A1B9CB1D3A4B}" sibTransId="{75A6FF82-3166-48C6-AED2-609A71B88A33}"/>
    <dgm:cxn modelId="{DD9D4D83-3F12-446B-A431-C5C07FC85E44}" srcId="{129F6FC8-CA60-4C09-B13E-FBE648238F5A}" destId="{C11037A2-D6E4-40E0-AE84-7E1C4E9C567E}" srcOrd="1" destOrd="0" parTransId="{A4D3E02A-F6D9-4FE9-8F51-7D315FA7BF15}" sibTransId="{65627182-01CE-4E7C-B1FE-00F971E56F2C}"/>
    <dgm:cxn modelId="{9F6658D6-F3AD-48F4-8FE0-823ADF8A2D76}" type="presOf" srcId="{C11037A2-D6E4-40E0-AE84-7E1C4E9C567E}" destId="{501FDA8D-69F8-4AC7-A2BD-4ABB60ED2EC0}" srcOrd="0" destOrd="0" presId="urn:microsoft.com/office/officeart/2005/8/layout/vList2"/>
    <dgm:cxn modelId="{144097DE-B774-4BBD-B9BB-57FCF148FA95}" type="presOf" srcId="{129F6FC8-CA60-4C09-B13E-FBE648238F5A}" destId="{F7FC68DE-826F-48FE-BE84-89A13AE949AB}" srcOrd="0" destOrd="0" presId="urn:microsoft.com/office/officeart/2005/8/layout/vList2"/>
    <dgm:cxn modelId="{1500F3E5-8DA0-4805-B7B0-E860756ABE16}" type="presOf" srcId="{347ACA3D-59C1-4A3B-8A4F-284A6A6A52A4}" destId="{22E9257D-2354-486F-9B0A-C5311794273F}" srcOrd="0" destOrd="0" presId="urn:microsoft.com/office/officeart/2005/8/layout/vList2"/>
    <dgm:cxn modelId="{8F062CF7-6276-473E-A8A8-CFEA1D9F8254}" srcId="{129F6FC8-CA60-4C09-B13E-FBE648238F5A}" destId="{347ACA3D-59C1-4A3B-8A4F-284A6A6A52A4}" srcOrd="3" destOrd="0" parTransId="{2694E2F3-EA4E-4363-BEE0-25DE5CC943B0}" sibTransId="{C2533FD9-84C8-4A1A-A8EF-BD874C9C5D87}"/>
    <dgm:cxn modelId="{B4985BC1-884D-4282-9925-55E1079186B4}" type="presParOf" srcId="{F7FC68DE-826F-48FE-BE84-89A13AE949AB}" destId="{1242DB39-CC9F-4141-BD7B-71DE6D88BA83}" srcOrd="0" destOrd="0" presId="urn:microsoft.com/office/officeart/2005/8/layout/vList2"/>
    <dgm:cxn modelId="{A0C657CB-82D0-4172-86A9-A2B691C729D1}" type="presParOf" srcId="{F7FC68DE-826F-48FE-BE84-89A13AE949AB}" destId="{96D158A0-2B58-4B6E-957F-165C35B7E08E}" srcOrd="1" destOrd="0" presId="urn:microsoft.com/office/officeart/2005/8/layout/vList2"/>
    <dgm:cxn modelId="{00E90FF3-A692-413A-B6D4-B2720E5D16F8}" type="presParOf" srcId="{F7FC68DE-826F-48FE-BE84-89A13AE949AB}" destId="{501FDA8D-69F8-4AC7-A2BD-4ABB60ED2EC0}" srcOrd="2" destOrd="0" presId="urn:microsoft.com/office/officeart/2005/8/layout/vList2"/>
    <dgm:cxn modelId="{5CDAEFC7-DB11-4078-B60C-77D8BD22FC59}" type="presParOf" srcId="{F7FC68DE-826F-48FE-BE84-89A13AE949AB}" destId="{33576256-44B8-4564-BF42-D55DB11F233F}" srcOrd="3" destOrd="0" presId="urn:microsoft.com/office/officeart/2005/8/layout/vList2"/>
    <dgm:cxn modelId="{77338CC6-272F-47FF-A9D3-31A20C2234CF}" type="presParOf" srcId="{F7FC68DE-826F-48FE-BE84-89A13AE949AB}" destId="{19C03BDE-55C5-49E7-90DD-E2F4E3D88536}" srcOrd="4" destOrd="0" presId="urn:microsoft.com/office/officeart/2005/8/layout/vList2"/>
    <dgm:cxn modelId="{C9DC3B60-A2D7-4A5D-ACC6-BB81A5FAD920}" type="presParOf" srcId="{F7FC68DE-826F-48FE-BE84-89A13AE949AB}" destId="{C58A43F8-0705-44A0-9376-C08999035833}" srcOrd="5" destOrd="0" presId="urn:microsoft.com/office/officeart/2005/8/layout/vList2"/>
    <dgm:cxn modelId="{18214A72-C23F-4F51-90EF-8E715DB47003}" type="presParOf" srcId="{F7FC68DE-826F-48FE-BE84-89A13AE949AB}" destId="{22E9257D-2354-486F-9B0A-C5311794273F}" srcOrd="6" destOrd="0" presId="urn:microsoft.com/office/officeart/2005/8/layout/vList2"/>
    <dgm:cxn modelId="{D1F34771-ED44-49C2-A304-61B943547A62}" type="presParOf" srcId="{F7FC68DE-826F-48FE-BE84-89A13AE949AB}" destId="{BC6A2595-81CB-476F-AFBD-8798ABF921E7}" srcOrd="7" destOrd="0" presId="urn:microsoft.com/office/officeart/2005/8/layout/vList2"/>
    <dgm:cxn modelId="{D1A81BAB-1DEE-4889-9191-7E49BBBDB07A}" type="presParOf" srcId="{F7FC68DE-826F-48FE-BE84-89A13AE949AB}" destId="{70AA4E7F-3EEB-4C0D-BE5B-15FF73439BC9}"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47676B9-E447-4AD6-AA21-BD21EBB0C64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A0B21392-1F31-44C6-A27E-DD42ABC7705E}">
      <dgm:prSet/>
      <dgm:spPr/>
      <dgm:t>
        <a:bodyPr/>
        <a:lstStyle/>
        <a:p>
          <a:pPr rtl="0"/>
          <a:r>
            <a:rPr lang="en-US" dirty="0">
              <a:latin typeface="Symbol" pitchFamily="18" charset="2"/>
            </a:rPr>
            <a:t>l</a:t>
          </a:r>
          <a:r>
            <a:rPr lang="en-US" dirty="0"/>
            <a:t> – wavelength:  the distance from crest to crest (m)</a:t>
          </a:r>
        </a:p>
      </dgm:t>
    </dgm:pt>
    <dgm:pt modelId="{91E825C8-9797-4A1A-B943-2BDFFE4570A4}" type="parTrans" cxnId="{D84295D1-AFE8-4E67-8D35-55358886BD49}">
      <dgm:prSet/>
      <dgm:spPr/>
      <dgm:t>
        <a:bodyPr/>
        <a:lstStyle/>
        <a:p>
          <a:endParaRPr lang="en-US"/>
        </a:p>
      </dgm:t>
    </dgm:pt>
    <dgm:pt modelId="{6CC75FEE-4B1F-4723-8F28-FBDB5ED878A6}" type="sibTrans" cxnId="{D84295D1-AFE8-4E67-8D35-55358886BD49}">
      <dgm:prSet/>
      <dgm:spPr/>
      <dgm:t>
        <a:bodyPr/>
        <a:lstStyle/>
        <a:p>
          <a:endParaRPr lang="en-US"/>
        </a:p>
      </dgm:t>
    </dgm:pt>
    <dgm:pt modelId="{6FCE9CC7-8C05-4D7E-81CB-17EDC990EA9F}">
      <dgm:prSet/>
      <dgm:spPr/>
      <dgm:t>
        <a:bodyPr/>
        <a:lstStyle/>
        <a:p>
          <a:pPr rtl="0"/>
          <a:r>
            <a:rPr lang="en-US"/>
            <a:t>T – period:  the duration for a complete wave to pass a fixed position (s)</a:t>
          </a:r>
        </a:p>
      </dgm:t>
    </dgm:pt>
    <dgm:pt modelId="{BD50F7E7-18A6-4193-8BAD-CFDBD0CFC29C}" type="parTrans" cxnId="{F5BCC8C8-E228-466C-896E-72F8BC72CBF0}">
      <dgm:prSet/>
      <dgm:spPr/>
      <dgm:t>
        <a:bodyPr/>
        <a:lstStyle/>
        <a:p>
          <a:endParaRPr lang="en-US"/>
        </a:p>
      </dgm:t>
    </dgm:pt>
    <dgm:pt modelId="{AC3CD770-0595-47AF-BC46-42C657865A53}" type="sibTrans" cxnId="{F5BCC8C8-E228-466C-896E-72F8BC72CBF0}">
      <dgm:prSet/>
      <dgm:spPr/>
      <dgm:t>
        <a:bodyPr/>
        <a:lstStyle/>
        <a:p>
          <a:endParaRPr lang="en-US"/>
        </a:p>
      </dgm:t>
    </dgm:pt>
    <dgm:pt modelId="{EC301B72-CD64-4450-9034-D20D1F08167E}">
      <dgm:prSet/>
      <dgm:spPr/>
      <dgm:t>
        <a:bodyPr/>
        <a:lstStyle/>
        <a:p>
          <a:pPr rtl="0"/>
          <a:r>
            <a:rPr lang="en-US"/>
            <a:t>f – frequency:  how many waves pass a given point each second (Hz)</a:t>
          </a:r>
        </a:p>
      </dgm:t>
    </dgm:pt>
    <dgm:pt modelId="{712EC667-7640-4FD1-BEC9-EA4A77F40596}" type="parTrans" cxnId="{6C1F6172-034C-4F8A-A5FD-DADDB0C80C83}">
      <dgm:prSet/>
      <dgm:spPr/>
      <dgm:t>
        <a:bodyPr/>
        <a:lstStyle/>
        <a:p>
          <a:endParaRPr lang="en-US"/>
        </a:p>
      </dgm:t>
    </dgm:pt>
    <dgm:pt modelId="{C9A6FDAF-0101-46D8-8576-FAC12F8F29CA}" type="sibTrans" cxnId="{6C1F6172-034C-4F8A-A5FD-DADDB0C80C83}">
      <dgm:prSet/>
      <dgm:spPr/>
      <dgm:t>
        <a:bodyPr/>
        <a:lstStyle/>
        <a:p>
          <a:endParaRPr lang="en-US"/>
        </a:p>
      </dgm:t>
    </dgm:pt>
    <dgm:pt modelId="{E901B717-9DA6-4A15-A8BE-62F476113195}">
      <dgm:prSet/>
      <dgm:spPr/>
      <dgm:t>
        <a:bodyPr/>
        <a:lstStyle/>
        <a:p>
          <a:pPr rtl="0"/>
          <a:r>
            <a:rPr lang="en-US" dirty="0"/>
            <a:t>A – Amplitude:  the distance from the </a:t>
          </a:r>
          <a:r>
            <a:rPr lang="en-US" i="1" dirty="0"/>
            <a:t>equilibrium position </a:t>
          </a:r>
          <a:r>
            <a:rPr lang="en-US" dirty="0"/>
            <a:t>to a crest or trough</a:t>
          </a:r>
        </a:p>
      </dgm:t>
    </dgm:pt>
    <dgm:pt modelId="{A172E9A3-B3BF-4BD8-B837-691DFC47AD4A}" type="parTrans" cxnId="{5B77DD31-69FD-4FF6-8E8D-A0649DD4D086}">
      <dgm:prSet/>
      <dgm:spPr/>
      <dgm:t>
        <a:bodyPr/>
        <a:lstStyle/>
        <a:p>
          <a:endParaRPr lang="en-US"/>
        </a:p>
      </dgm:t>
    </dgm:pt>
    <dgm:pt modelId="{E3D01C70-52C8-4A06-965D-3221D7735B21}" type="sibTrans" cxnId="{5B77DD31-69FD-4FF6-8E8D-A0649DD4D086}">
      <dgm:prSet/>
      <dgm:spPr/>
      <dgm:t>
        <a:bodyPr/>
        <a:lstStyle/>
        <a:p>
          <a:endParaRPr lang="en-US"/>
        </a:p>
      </dgm:t>
    </dgm:pt>
    <dgm:pt modelId="{A3C31A26-AD00-4DED-9542-589DBB3911AE}" type="pres">
      <dgm:prSet presAssocID="{147676B9-E447-4AD6-AA21-BD21EBB0C649}" presName="linear" presStyleCnt="0">
        <dgm:presLayoutVars>
          <dgm:animLvl val="lvl"/>
          <dgm:resizeHandles val="exact"/>
        </dgm:presLayoutVars>
      </dgm:prSet>
      <dgm:spPr/>
    </dgm:pt>
    <dgm:pt modelId="{5B160717-39F0-40CD-A556-2F1B380C85EF}" type="pres">
      <dgm:prSet presAssocID="{A0B21392-1F31-44C6-A27E-DD42ABC7705E}" presName="parentText" presStyleLbl="node1" presStyleIdx="0" presStyleCnt="4">
        <dgm:presLayoutVars>
          <dgm:chMax val="0"/>
          <dgm:bulletEnabled val="1"/>
        </dgm:presLayoutVars>
      </dgm:prSet>
      <dgm:spPr/>
    </dgm:pt>
    <dgm:pt modelId="{8EA39307-CEC0-4C23-B1DE-21C56EAB1F57}" type="pres">
      <dgm:prSet presAssocID="{6CC75FEE-4B1F-4723-8F28-FBDB5ED878A6}" presName="spacer" presStyleCnt="0"/>
      <dgm:spPr/>
    </dgm:pt>
    <dgm:pt modelId="{00565931-0815-41BB-A0A0-C8893CC9F127}" type="pres">
      <dgm:prSet presAssocID="{6FCE9CC7-8C05-4D7E-81CB-17EDC990EA9F}" presName="parentText" presStyleLbl="node1" presStyleIdx="1" presStyleCnt="4">
        <dgm:presLayoutVars>
          <dgm:chMax val="0"/>
          <dgm:bulletEnabled val="1"/>
        </dgm:presLayoutVars>
      </dgm:prSet>
      <dgm:spPr/>
    </dgm:pt>
    <dgm:pt modelId="{C0827667-F5DA-4649-9813-2C83C8C49B85}" type="pres">
      <dgm:prSet presAssocID="{AC3CD770-0595-47AF-BC46-42C657865A53}" presName="spacer" presStyleCnt="0"/>
      <dgm:spPr/>
    </dgm:pt>
    <dgm:pt modelId="{9D8D20C9-1E46-4A23-A2BD-35533F0C99D1}" type="pres">
      <dgm:prSet presAssocID="{EC301B72-CD64-4450-9034-D20D1F08167E}" presName="parentText" presStyleLbl="node1" presStyleIdx="2" presStyleCnt="4">
        <dgm:presLayoutVars>
          <dgm:chMax val="0"/>
          <dgm:bulletEnabled val="1"/>
        </dgm:presLayoutVars>
      </dgm:prSet>
      <dgm:spPr/>
    </dgm:pt>
    <dgm:pt modelId="{8A9734E5-E315-4D81-9C83-D5E546E580B2}" type="pres">
      <dgm:prSet presAssocID="{C9A6FDAF-0101-46D8-8576-FAC12F8F29CA}" presName="spacer" presStyleCnt="0"/>
      <dgm:spPr/>
    </dgm:pt>
    <dgm:pt modelId="{A6F65E3B-AB09-41E6-8482-5219AFF172F1}" type="pres">
      <dgm:prSet presAssocID="{E901B717-9DA6-4A15-A8BE-62F476113195}" presName="parentText" presStyleLbl="node1" presStyleIdx="3" presStyleCnt="4">
        <dgm:presLayoutVars>
          <dgm:chMax val="0"/>
          <dgm:bulletEnabled val="1"/>
        </dgm:presLayoutVars>
      </dgm:prSet>
      <dgm:spPr/>
    </dgm:pt>
  </dgm:ptLst>
  <dgm:cxnLst>
    <dgm:cxn modelId="{E1570008-93F4-409E-9700-982A937BD8B3}" type="presOf" srcId="{E901B717-9DA6-4A15-A8BE-62F476113195}" destId="{A6F65E3B-AB09-41E6-8482-5219AFF172F1}" srcOrd="0" destOrd="0" presId="urn:microsoft.com/office/officeart/2005/8/layout/vList2"/>
    <dgm:cxn modelId="{D1134F2A-4DBB-4999-9451-894156B3B2EF}" type="presOf" srcId="{EC301B72-CD64-4450-9034-D20D1F08167E}" destId="{9D8D20C9-1E46-4A23-A2BD-35533F0C99D1}" srcOrd="0" destOrd="0" presId="urn:microsoft.com/office/officeart/2005/8/layout/vList2"/>
    <dgm:cxn modelId="{5B77DD31-69FD-4FF6-8E8D-A0649DD4D086}" srcId="{147676B9-E447-4AD6-AA21-BD21EBB0C649}" destId="{E901B717-9DA6-4A15-A8BE-62F476113195}" srcOrd="3" destOrd="0" parTransId="{A172E9A3-B3BF-4BD8-B837-691DFC47AD4A}" sibTransId="{E3D01C70-52C8-4A06-965D-3221D7735B21}"/>
    <dgm:cxn modelId="{992E4E36-1E26-424F-992E-D9AF2E96285E}" type="presOf" srcId="{147676B9-E447-4AD6-AA21-BD21EBB0C649}" destId="{A3C31A26-AD00-4DED-9542-589DBB3911AE}" srcOrd="0" destOrd="0" presId="urn:microsoft.com/office/officeart/2005/8/layout/vList2"/>
    <dgm:cxn modelId="{6C1F6172-034C-4F8A-A5FD-DADDB0C80C83}" srcId="{147676B9-E447-4AD6-AA21-BD21EBB0C649}" destId="{EC301B72-CD64-4450-9034-D20D1F08167E}" srcOrd="2" destOrd="0" parTransId="{712EC667-7640-4FD1-BEC9-EA4A77F40596}" sibTransId="{C9A6FDAF-0101-46D8-8576-FAC12F8F29CA}"/>
    <dgm:cxn modelId="{9BB25D99-6D2B-4DB2-AC15-9730AB8A03E4}" type="presOf" srcId="{6FCE9CC7-8C05-4D7E-81CB-17EDC990EA9F}" destId="{00565931-0815-41BB-A0A0-C8893CC9F127}" srcOrd="0" destOrd="0" presId="urn:microsoft.com/office/officeart/2005/8/layout/vList2"/>
    <dgm:cxn modelId="{9C2078A7-6C95-44F0-BA21-1E413006E201}" type="presOf" srcId="{A0B21392-1F31-44C6-A27E-DD42ABC7705E}" destId="{5B160717-39F0-40CD-A556-2F1B380C85EF}" srcOrd="0" destOrd="0" presId="urn:microsoft.com/office/officeart/2005/8/layout/vList2"/>
    <dgm:cxn modelId="{F5BCC8C8-E228-466C-896E-72F8BC72CBF0}" srcId="{147676B9-E447-4AD6-AA21-BD21EBB0C649}" destId="{6FCE9CC7-8C05-4D7E-81CB-17EDC990EA9F}" srcOrd="1" destOrd="0" parTransId="{BD50F7E7-18A6-4193-8BAD-CFDBD0CFC29C}" sibTransId="{AC3CD770-0595-47AF-BC46-42C657865A53}"/>
    <dgm:cxn modelId="{D84295D1-AFE8-4E67-8D35-55358886BD49}" srcId="{147676B9-E447-4AD6-AA21-BD21EBB0C649}" destId="{A0B21392-1F31-44C6-A27E-DD42ABC7705E}" srcOrd="0" destOrd="0" parTransId="{91E825C8-9797-4A1A-B943-2BDFFE4570A4}" sibTransId="{6CC75FEE-4B1F-4723-8F28-FBDB5ED878A6}"/>
    <dgm:cxn modelId="{AA3691BA-D09B-477B-91C3-DB3AA45688B0}" type="presParOf" srcId="{A3C31A26-AD00-4DED-9542-589DBB3911AE}" destId="{5B160717-39F0-40CD-A556-2F1B380C85EF}" srcOrd="0" destOrd="0" presId="urn:microsoft.com/office/officeart/2005/8/layout/vList2"/>
    <dgm:cxn modelId="{510FAC39-66D6-426D-9869-784227E9CF99}" type="presParOf" srcId="{A3C31A26-AD00-4DED-9542-589DBB3911AE}" destId="{8EA39307-CEC0-4C23-B1DE-21C56EAB1F57}" srcOrd="1" destOrd="0" presId="urn:microsoft.com/office/officeart/2005/8/layout/vList2"/>
    <dgm:cxn modelId="{697AA29C-00B2-4BD6-AD4C-C033354AA977}" type="presParOf" srcId="{A3C31A26-AD00-4DED-9542-589DBB3911AE}" destId="{00565931-0815-41BB-A0A0-C8893CC9F127}" srcOrd="2" destOrd="0" presId="urn:microsoft.com/office/officeart/2005/8/layout/vList2"/>
    <dgm:cxn modelId="{6F1056A5-7B0C-4C1E-A784-761605A2B746}" type="presParOf" srcId="{A3C31A26-AD00-4DED-9542-589DBB3911AE}" destId="{C0827667-F5DA-4649-9813-2C83C8C49B85}" srcOrd="3" destOrd="0" presId="urn:microsoft.com/office/officeart/2005/8/layout/vList2"/>
    <dgm:cxn modelId="{C2DF64E5-877D-4929-9F35-AD20AE8CFB83}" type="presParOf" srcId="{A3C31A26-AD00-4DED-9542-589DBB3911AE}" destId="{9D8D20C9-1E46-4A23-A2BD-35533F0C99D1}" srcOrd="4" destOrd="0" presId="urn:microsoft.com/office/officeart/2005/8/layout/vList2"/>
    <dgm:cxn modelId="{B927720F-DD3E-4AAB-8AD3-D1C374FF153D}" type="presParOf" srcId="{A3C31A26-AD00-4DED-9542-589DBB3911AE}" destId="{8A9734E5-E315-4D81-9C83-D5E546E580B2}" srcOrd="5" destOrd="0" presId="urn:microsoft.com/office/officeart/2005/8/layout/vList2"/>
    <dgm:cxn modelId="{5D6EEC92-C348-4A29-A921-1CC6E597A086}" type="presParOf" srcId="{A3C31A26-AD00-4DED-9542-589DBB3911AE}" destId="{A6F65E3B-AB09-41E6-8482-5219AFF172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020BFB7-5859-4527-9681-B456B9B409A3}"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en-US"/>
        </a:p>
      </dgm:t>
    </dgm:pt>
    <dgm:pt modelId="{3D06E380-699D-4FE8-838D-7CB2D453038A}">
      <dgm:prSet/>
      <dgm:spPr/>
      <dgm:t>
        <a:bodyPr/>
        <a:lstStyle/>
        <a:p>
          <a:pPr rtl="0"/>
          <a:r>
            <a:rPr lang="en-US" dirty="0">
              <a:latin typeface="Symbol" pitchFamily="18" charset="2"/>
            </a:rPr>
            <a:t>l: </a:t>
          </a:r>
          <a:r>
            <a:rPr lang="en-US" dirty="0"/>
            <a:t>wavelength</a:t>
          </a:r>
        </a:p>
      </dgm:t>
    </dgm:pt>
    <dgm:pt modelId="{B4441D97-DF6F-412F-8CBE-54518ACE8CD9}" type="parTrans" cxnId="{0207D155-7BA4-4D0D-BF7C-E66CEC13C25F}">
      <dgm:prSet/>
      <dgm:spPr/>
      <dgm:t>
        <a:bodyPr/>
        <a:lstStyle/>
        <a:p>
          <a:endParaRPr lang="en-US"/>
        </a:p>
      </dgm:t>
    </dgm:pt>
    <dgm:pt modelId="{8DC27FBB-1E12-4BBB-ABC3-4932DB3BEB62}" type="sibTrans" cxnId="{0207D155-7BA4-4D0D-BF7C-E66CEC13C25F}">
      <dgm:prSet/>
      <dgm:spPr/>
      <dgm:t>
        <a:bodyPr/>
        <a:lstStyle/>
        <a:p>
          <a:endParaRPr lang="en-US"/>
        </a:p>
      </dgm:t>
    </dgm:pt>
    <dgm:pt modelId="{C5EA99F7-14E5-4D5F-9EA2-7BA54FBAC2B7}">
      <dgm:prSet/>
      <dgm:spPr/>
      <dgm:t>
        <a:bodyPr/>
        <a:lstStyle/>
        <a:p>
          <a:r>
            <a:rPr lang="en-US" dirty="0"/>
            <a:t>No formula to define</a:t>
          </a:r>
        </a:p>
      </dgm:t>
    </dgm:pt>
    <dgm:pt modelId="{40B4BC90-A97A-4236-BDE4-6BCF0B0E036B}" type="parTrans" cxnId="{57D14AFF-C3BB-4AE6-BCC5-F724566B1FEF}">
      <dgm:prSet/>
      <dgm:spPr/>
    </dgm:pt>
    <dgm:pt modelId="{D93F8462-CD0F-4B91-82BF-62A352AF4D14}" type="sibTrans" cxnId="{57D14AFF-C3BB-4AE6-BCC5-F724566B1FEF}">
      <dgm:prSet/>
      <dgm:spPr/>
    </dgm:pt>
    <dgm:pt modelId="{41F12EED-38D0-47D7-AAB5-DA477EF27B85}">
      <dgm:prSet/>
      <dgm:spPr/>
      <dgm:t>
        <a:bodyPr/>
        <a:lstStyle/>
        <a:p>
          <a:r>
            <a:rPr lang="en-US" dirty="0"/>
            <a:t>the distance from crest to crest or trough to trough</a:t>
          </a:r>
        </a:p>
      </dgm:t>
    </dgm:pt>
    <dgm:pt modelId="{53FC2748-E007-410A-B9ED-626035B23FCE}" type="parTrans" cxnId="{06028A66-373C-42A3-82F8-556E3E7D4E64}">
      <dgm:prSet/>
      <dgm:spPr/>
    </dgm:pt>
    <dgm:pt modelId="{D21EBDC3-836E-494A-91DE-F96339013972}" type="sibTrans" cxnId="{06028A66-373C-42A3-82F8-556E3E7D4E64}">
      <dgm:prSet/>
      <dgm:spPr/>
    </dgm:pt>
    <dgm:pt modelId="{52D24BE0-3F94-488B-AEA0-345AB6069B6F}">
      <dgm:prSet/>
      <dgm:spPr/>
      <dgm:t>
        <a:bodyPr/>
        <a:lstStyle/>
        <a:p>
          <a:r>
            <a:rPr lang="en-US" dirty="0"/>
            <a:t>SI unit:  meter (m)</a:t>
          </a:r>
        </a:p>
        <a:p>
          <a:endParaRPr lang="en-US" dirty="0"/>
        </a:p>
        <a:p>
          <a:r>
            <a:rPr lang="en-US" dirty="0"/>
            <a:t>alternate units:  cm, feet</a:t>
          </a:r>
        </a:p>
      </dgm:t>
    </dgm:pt>
    <dgm:pt modelId="{B3C14AE4-5A7E-4591-9864-977DBF289FD0}" type="parTrans" cxnId="{67E2F5C5-1954-4AB2-8CDB-CF706BFFFF12}">
      <dgm:prSet/>
      <dgm:spPr/>
    </dgm:pt>
    <dgm:pt modelId="{04FCA873-7AAC-4814-A721-EDCB2186B1C3}" type="sibTrans" cxnId="{67E2F5C5-1954-4AB2-8CDB-CF706BFFFF12}">
      <dgm:prSet/>
      <dgm:spPr/>
    </dgm:pt>
    <dgm:pt modelId="{949A62EF-FBC0-4E2F-A996-A3A4F55396F8}" type="pres">
      <dgm:prSet presAssocID="{B020BFB7-5859-4527-9681-B456B9B409A3}" presName="diagram" presStyleCnt="0">
        <dgm:presLayoutVars>
          <dgm:chMax val="1"/>
          <dgm:dir/>
          <dgm:animLvl val="ctr"/>
          <dgm:resizeHandles val="exact"/>
        </dgm:presLayoutVars>
      </dgm:prSet>
      <dgm:spPr/>
    </dgm:pt>
    <dgm:pt modelId="{6F65F387-618D-4938-9CFE-580947F8E70C}" type="pres">
      <dgm:prSet presAssocID="{B020BFB7-5859-4527-9681-B456B9B409A3}" presName="matrix" presStyleCnt="0"/>
      <dgm:spPr/>
    </dgm:pt>
    <dgm:pt modelId="{52D86829-968A-4A91-9643-60ADE00404C9}" type="pres">
      <dgm:prSet presAssocID="{B020BFB7-5859-4527-9681-B456B9B409A3}" presName="tile1" presStyleLbl="node1" presStyleIdx="0" presStyleCnt="4"/>
      <dgm:spPr/>
    </dgm:pt>
    <dgm:pt modelId="{B8242DFB-8EDE-4334-A130-BCDD1892DB3B}" type="pres">
      <dgm:prSet presAssocID="{B020BFB7-5859-4527-9681-B456B9B409A3}" presName="tile1text" presStyleLbl="node1" presStyleIdx="0" presStyleCnt="4">
        <dgm:presLayoutVars>
          <dgm:chMax val="0"/>
          <dgm:chPref val="0"/>
          <dgm:bulletEnabled val="1"/>
        </dgm:presLayoutVars>
      </dgm:prSet>
      <dgm:spPr/>
    </dgm:pt>
    <dgm:pt modelId="{C3C633A8-0DF6-440C-B272-3C8328F594DE}" type="pres">
      <dgm:prSet presAssocID="{B020BFB7-5859-4527-9681-B456B9B409A3}" presName="tile2" presStyleLbl="node1" presStyleIdx="1" presStyleCnt="4"/>
      <dgm:spPr/>
    </dgm:pt>
    <dgm:pt modelId="{5548A688-4642-4044-B30E-8533F59C9020}" type="pres">
      <dgm:prSet presAssocID="{B020BFB7-5859-4527-9681-B456B9B409A3}" presName="tile2text" presStyleLbl="node1" presStyleIdx="1" presStyleCnt="4">
        <dgm:presLayoutVars>
          <dgm:chMax val="0"/>
          <dgm:chPref val="0"/>
          <dgm:bulletEnabled val="1"/>
        </dgm:presLayoutVars>
      </dgm:prSet>
      <dgm:spPr/>
    </dgm:pt>
    <dgm:pt modelId="{D9AF679A-D76A-4EA6-9B55-CAE0BE6B9B4B}" type="pres">
      <dgm:prSet presAssocID="{B020BFB7-5859-4527-9681-B456B9B409A3}" presName="tile3" presStyleLbl="node1" presStyleIdx="2" presStyleCnt="4"/>
      <dgm:spPr/>
    </dgm:pt>
    <dgm:pt modelId="{40EAB421-0F0C-4CA9-93B1-F058F72011FB}" type="pres">
      <dgm:prSet presAssocID="{B020BFB7-5859-4527-9681-B456B9B409A3}" presName="tile3text" presStyleLbl="node1" presStyleIdx="2" presStyleCnt="4">
        <dgm:presLayoutVars>
          <dgm:chMax val="0"/>
          <dgm:chPref val="0"/>
          <dgm:bulletEnabled val="1"/>
        </dgm:presLayoutVars>
      </dgm:prSet>
      <dgm:spPr/>
    </dgm:pt>
    <dgm:pt modelId="{D4DFC833-8251-4D9B-8923-6F494AA20C5D}" type="pres">
      <dgm:prSet presAssocID="{B020BFB7-5859-4527-9681-B456B9B409A3}" presName="tile4" presStyleLbl="node1" presStyleIdx="3" presStyleCnt="4"/>
      <dgm:spPr/>
    </dgm:pt>
    <dgm:pt modelId="{8E20A1BF-1019-40CE-839E-CBC2D6DC42C1}" type="pres">
      <dgm:prSet presAssocID="{B020BFB7-5859-4527-9681-B456B9B409A3}" presName="tile4text" presStyleLbl="node1" presStyleIdx="3" presStyleCnt="4">
        <dgm:presLayoutVars>
          <dgm:chMax val="0"/>
          <dgm:chPref val="0"/>
          <dgm:bulletEnabled val="1"/>
        </dgm:presLayoutVars>
      </dgm:prSet>
      <dgm:spPr/>
    </dgm:pt>
    <dgm:pt modelId="{734B0ED1-BB30-4828-949D-59B29AFFCE08}" type="pres">
      <dgm:prSet presAssocID="{B020BFB7-5859-4527-9681-B456B9B409A3}" presName="centerTile" presStyleLbl="fgShp" presStyleIdx="0" presStyleCnt="1">
        <dgm:presLayoutVars>
          <dgm:chMax val="0"/>
          <dgm:chPref val="0"/>
        </dgm:presLayoutVars>
      </dgm:prSet>
      <dgm:spPr/>
    </dgm:pt>
  </dgm:ptLst>
  <dgm:cxnLst>
    <dgm:cxn modelId="{4854A005-6974-4726-BA81-DD6EC4AF99AE}" type="presOf" srcId="{41F12EED-38D0-47D7-AAB5-DA477EF27B85}" destId="{5548A688-4642-4044-B30E-8533F59C9020}" srcOrd="1" destOrd="0" presId="urn:microsoft.com/office/officeart/2005/8/layout/matrix1"/>
    <dgm:cxn modelId="{4895EA18-D501-47A6-B146-A9DC7F8F30AB}" type="presOf" srcId="{C5EA99F7-14E5-4D5F-9EA2-7BA54FBAC2B7}" destId="{52D86829-968A-4A91-9643-60ADE00404C9}" srcOrd="0" destOrd="0" presId="urn:microsoft.com/office/officeart/2005/8/layout/matrix1"/>
    <dgm:cxn modelId="{7C710E25-891C-489F-8436-3B17B752FA72}" type="presOf" srcId="{52D24BE0-3F94-488B-AEA0-345AB6069B6F}" destId="{40EAB421-0F0C-4CA9-93B1-F058F72011FB}" srcOrd="1" destOrd="0" presId="urn:microsoft.com/office/officeart/2005/8/layout/matrix1"/>
    <dgm:cxn modelId="{06028A66-373C-42A3-82F8-556E3E7D4E64}" srcId="{3D06E380-699D-4FE8-838D-7CB2D453038A}" destId="{41F12EED-38D0-47D7-AAB5-DA477EF27B85}" srcOrd="1" destOrd="0" parTransId="{53FC2748-E007-410A-B9ED-626035B23FCE}" sibTransId="{D21EBDC3-836E-494A-91DE-F96339013972}"/>
    <dgm:cxn modelId="{0207D155-7BA4-4D0D-BF7C-E66CEC13C25F}" srcId="{B020BFB7-5859-4527-9681-B456B9B409A3}" destId="{3D06E380-699D-4FE8-838D-7CB2D453038A}" srcOrd="0" destOrd="0" parTransId="{B4441D97-DF6F-412F-8CBE-54518ACE8CD9}" sibTransId="{8DC27FBB-1E12-4BBB-ABC3-4932DB3BEB62}"/>
    <dgm:cxn modelId="{824C1790-BA9E-43DB-907A-2A813D4168D7}" type="presOf" srcId="{41F12EED-38D0-47D7-AAB5-DA477EF27B85}" destId="{C3C633A8-0DF6-440C-B272-3C8328F594DE}" srcOrd="0" destOrd="0" presId="urn:microsoft.com/office/officeart/2005/8/layout/matrix1"/>
    <dgm:cxn modelId="{01A003A0-745C-49EC-BB48-DE82E4B5ACF8}" type="presOf" srcId="{C5EA99F7-14E5-4D5F-9EA2-7BA54FBAC2B7}" destId="{B8242DFB-8EDE-4334-A130-BCDD1892DB3B}" srcOrd="1" destOrd="0" presId="urn:microsoft.com/office/officeart/2005/8/layout/matrix1"/>
    <dgm:cxn modelId="{C13531AF-3FDF-49DF-AB0D-A19F7F7001B5}" type="presOf" srcId="{B020BFB7-5859-4527-9681-B456B9B409A3}" destId="{949A62EF-FBC0-4E2F-A996-A3A4F55396F8}" srcOrd="0" destOrd="0" presId="urn:microsoft.com/office/officeart/2005/8/layout/matrix1"/>
    <dgm:cxn modelId="{EDA55EB1-CAAD-40AD-95BB-EE6BF4886C3D}" type="presOf" srcId="{3D06E380-699D-4FE8-838D-7CB2D453038A}" destId="{734B0ED1-BB30-4828-949D-59B29AFFCE08}" srcOrd="0" destOrd="0" presId="urn:microsoft.com/office/officeart/2005/8/layout/matrix1"/>
    <dgm:cxn modelId="{67E2F5C5-1954-4AB2-8CDB-CF706BFFFF12}" srcId="{3D06E380-699D-4FE8-838D-7CB2D453038A}" destId="{52D24BE0-3F94-488B-AEA0-345AB6069B6F}" srcOrd="2" destOrd="0" parTransId="{B3C14AE4-5A7E-4591-9864-977DBF289FD0}" sibTransId="{04FCA873-7AAC-4814-A721-EDCB2186B1C3}"/>
    <dgm:cxn modelId="{A787BFF8-418A-47B7-8B78-7309DAB14E3E}" type="presOf" srcId="{52D24BE0-3F94-488B-AEA0-345AB6069B6F}" destId="{D9AF679A-D76A-4EA6-9B55-CAE0BE6B9B4B}" srcOrd="0" destOrd="0" presId="urn:microsoft.com/office/officeart/2005/8/layout/matrix1"/>
    <dgm:cxn modelId="{57D14AFF-C3BB-4AE6-BCC5-F724566B1FEF}" srcId="{3D06E380-699D-4FE8-838D-7CB2D453038A}" destId="{C5EA99F7-14E5-4D5F-9EA2-7BA54FBAC2B7}" srcOrd="0" destOrd="0" parTransId="{40B4BC90-A97A-4236-BDE4-6BCF0B0E036B}" sibTransId="{D93F8462-CD0F-4B91-82BF-62A352AF4D14}"/>
    <dgm:cxn modelId="{126414D7-F9B5-4D41-9029-328B24EA49BB}" type="presParOf" srcId="{949A62EF-FBC0-4E2F-A996-A3A4F55396F8}" destId="{6F65F387-618D-4938-9CFE-580947F8E70C}" srcOrd="0" destOrd="0" presId="urn:microsoft.com/office/officeart/2005/8/layout/matrix1"/>
    <dgm:cxn modelId="{1283C12C-B06F-4182-863F-EC724EAC2DA5}" type="presParOf" srcId="{6F65F387-618D-4938-9CFE-580947F8E70C}" destId="{52D86829-968A-4A91-9643-60ADE00404C9}" srcOrd="0" destOrd="0" presId="urn:microsoft.com/office/officeart/2005/8/layout/matrix1"/>
    <dgm:cxn modelId="{64648B31-E86E-48D7-B2B1-FEB422CDE885}" type="presParOf" srcId="{6F65F387-618D-4938-9CFE-580947F8E70C}" destId="{B8242DFB-8EDE-4334-A130-BCDD1892DB3B}" srcOrd="1" destOrd="0" presId="urn:microsoft.com/office/officeart/2005/8/layout/matrix1"/>
    <dgm:cxn modelId="{82E7F3E9-BEF1-4F62-841D-8A5633A6C7D6}" type="presParOf" srcId="{6F65F387-618D-4938-9CFE-580947F8E70C}" destId="{C3C633A8-0DF6-440C-B272-3C8328F594DE}" srcOrd="2" destOrd="0" presId="urn:microsoft.com/office/officeart/2005/8/layout/matrix1"/>
    <dgm:cxn modelId="{7F84AEAE-AAE0-48C8-AE29-E1C1182C876B}" type="presParOf" srcId="{6F65F387-618D-4938-9CFE-580947F8E70C}" destId="{5548A688-4642-4044-B30E-8533F59C9020}" srcOrd="3" destOrd="0" presId="urn:microsoft.com/office/officeart/2005/8/layout/matrix1"/>
    <dgm:cxn modelId="{F57D24FC-0462-4DC1-92CD-04FB2FA094DD}" type="presParOf" srcId="{6F65F387-618D-4938-9CFE-580947F8E70C}" destId="{D9AF679A-D76A-4EA6-9B55-CAE0BE6B9B4B}" srcOrd="4" destOrd="0" presId="urn:microsoft.com/office/officeart/2005/8/layout/matrix1"/>
    <dgm:cxn modelId="{3F083691-4D01-44F9-993C-580F5891DFC1}" type="presParOf" srcId="{6F65F387-618D-4938-9CFE-580947F8E70C}" destId="{40EAB421-0F0C-4CA9-93B1-F058F72011FB}" srcOrd="5" destOrd="0" presId="urn:microsoft.com/office/officeart/2005/8/layout/matrix1"/>
    <dgm:cxn modelId="{2921A0B3-C6D4-48CD-B083-E385C04AF4F4}" type="presParOf" srcId="{6F65F387-618D-4938-9CFE-580947F8E70C}" destId="{D4DFC833-8251-4D9B-8923-6F494AA20C5D}" srcOrd="6" destOrd="0" presId="urn:microsoft.com/office/officeart/2005/8/layout/matrix1"/>
    <dgm:cxn modelId="{4EEFD74B-673E-45D7-8CC0-34E6D4B97D35}" type="presParOf" srcId="{6F65F387-618D-4938-9CFE-580947F8E70C}" destId="{8E20A1BF-1019-40CE-839E-CBC2D6DC42C1}" srcOrd="7" destOrd="0" presId="urn:microsoft.com/office/officeart/2005/8/layout/matrix1"/>
    <dgm:cxn modelId="{FE629E65-E7B0-41B0-A6CD-BE6B5DF35F41}" type="presParOf" srcId="{949A62EF-FBC0-4E2F-A996-A3A4F55396F8}" destId="{734B0ED1-BB30-4828-949D-59B29AFFCE0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AA01427-0BAE-43FA-ADF8-0C6B9F2D993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70DA378C-476C-44A4-A5E1-DACB7721579E}">
      <dgm:prSet/>
      <dgm:spPr/>
      <dgm:t>
        <a:bodyPr/>
        <a:lstStyle/>
        <a:p>
          <a:pPr rtl="0"/>
          <a:r>
            <a:rPr lang="en-US"/>
            <a:t>What is the mathematical relationship between the…</a:t>
          </a:r>
        </a:p>
      </dgm:t>
    </dgm:pt>
    <dgm:pt modelId="{BFD2BA65-49E7-4806-AAED-BC14BC6D7CC2}" type="parTrans" cxnId="{8A048216-CBEE-426A-B4BB-C136DD16D406}">
      <dgm:prSet/>
      <dgm:spPr/>
      <dgm:t>
        <a:bodyPr/>
        <a:lstStyle/>
        <a:p>
          <a:endParaRPr lang="en-US"/>
        </a:p>
      </dgm:t>
    </dgm:pt>
    <dgm:pt modelId="{E85EE40B-D3EF-432E-B157-5149A1FADA35}" type="sibTrans" cxnId="{8A048216-CBEE-426A-B4BB-C136DD16D406}">
      <dgm:prSet/>
      <dgm:spPr/>
      <dgm:t>
        <a:bodyPr/>
        <a:lstStyle/>
        <a:p>
          <a:endParaRPr lang="en-US"/>
        </a:p>
      </dgm:t>
    </dgm:pt>
    <dgm:pt modelId="{03C69351-61A6-4980-AF4F-E3B1A53E2568}" type="pres">
      <dgm:prSet presAssocID="{7AA01427-0BAE-43FA-ADF8-0C6B9F2D9932}" presName="linear" presStyleCnt="0">
        <dgm:presLayoutVars>
          <dgm:animLvl val="lvl"/>
          <dgm:resizeHandles val="exact"/>
        </dgm:presLayoutVars>
      </dgm:prSet>
      <dgm:spPr/>
    </dgm:pt>
    <dgm:pt modelId="{1734FEF2-2CF7-4E74-8511-245A02BAA7BB}" type="pres">
      <dgm:prSet presAssocID="{70DA378C-476C-44A4-A5E1-DACB7721579E}" presName="parentText" presStyleLbl="node1" presStyleIdx="0" presStyleCnt="1">
        <dgm:presLayoutVars>
          <dgm:chMax val="0"/>
          <dgm:bulletEnabled val="1"/>
        </dgm:presLayoutVars>
      </dgm:prSet>
      <dgm:spPr/>
    </dgm:pt>
  </dgm:ptLst>
  <dgm:cxnLst>
    <dgm:cxn modelId="{8A048216-CBEE-426A-B4BB-C136DD16D406}" srcId="{7AA01427-0BAE-43FA-ADF8-0C6B9F2D9932}" destId="{70DA378C-476C-44A4-A5E1-DACB7721579E}" srcOrd="0" destOrd="0" parTransId="{BFD2BA65-49E7-4806-AAED-BC14BC6D7CC2}" sibTransId="{E85EE40B-D3EF-432E-B157-5149A1FADA35}"/>
    <dgm:cxn modelId="{B5ABFE62-DF63-4FA4-927F-96DAAB639DD8}" type="presOf" srcId="{7AA01427-0BAE-43FA-ADF8-0C6B9F2D9932}" destId="{03C69351-61A6-4980-AF4F-E3B1A53E2568}" srcOrd="0" destOrd="0" presId="urn:microsoft.com/office/officeart/2005/8/layout/vList2"/>
    <dgm:cxn modelId="{4D5FD44D-82ED-47AA-B8E0-D42633F5F8D9}" type="presOf" srcId="{70DA378C-476C-44A4-A5E1-DACB7721579E}" destId="{1734FEF2-2CF7-4E74-8511-245A02BAA7BB}" srcOrd="0" destOrd="0" presId="urn:microsoft.com/office/officeart/2005/8/layout/vList2"/>
    <dgm:cxn modelId="{EB8EC5FE-F554-4984-B7DE-58FDD419DC28}" type="presParOf" srcId="{03C69351-61A6-4980-AF4F-E3B1A53E2568}" destId="{1734FEF2-2CF7-4E74-8511-245A02BAA7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15524FE-01A7-439E-B691-2B4F3E7A705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AA74D552-8F22-4CE0-90AE-E083DC9C1C2D}">
      <dgm:prSet/>
      <dgm:spPr/>
      <dgm:t>
        <a:bodyPr/>
        <a:lstStyle/>
        <a:p>
          <a:pPr rtl="0"/>
          <a:r>
            <a:rPr lang="en-US"/>
            <a:t>amplitude (m) of a wave and the energy (J) it transmits?</a:t>
          </a:r>
        </a:p>
      </dgm:t>
    </dgm:pt>
    <dgm:pt modelId="{49A33635-1655-40AE-8493-9CBFA0B036DD}" type="parTrans" cxnId="{C0A77616-722C-4D62-B531-9F7D11EA1B62}">
      <dgm:prSet/>
      <dgm:spPr/>
      <dgm:t>
        <a:bodyPr/>
        <a:lstStyle/>
        <a:p>
          <a:endParaRPr lang="en-US"/>
        </a:p>
      </dgm:t>
    </dgm:pt>
    <dgm:pt modelId="{82923BA1-F49C-406B-A45D-F374FB95A634}" type="sibTrans" cxnId="{C0A77616-722C-4D62-B531-9F7D11EA1B62}">
      <dgm:prSet/>
      <dgm:spPr/>
      <dgm:t>
        <a:bodyPr/>
        <a:lstStyle/>
        <a:p>
          <a:endParaRPr lang="en-US"/>
        </a:p>
      </dgm:t>
    </dgm:pt>
    <dgm:pt modelId="{1CDFA44C-4EC9-4666-8D56-660D2994143E}">
      <dgm:prSet/>
      <dgm:spPr/>
      <dgm:t>
        <a:bodyPr/>
        <a:lstStyle/>
        <a:p>
          <a:pPr rtl="0"/>
          <a:r>
            <a:rPr lang="en-US"/>
            <a:t>energy (J) in a wave and its amplitude (m)?</a:t>
          </a:r>
        </a:p>
      </dgm:t>
    </dgm:pt>
    <dgm:pt modelId="{0CC46BFD-814C-425C-91FB-B4019C6C1D1A}" type="parTrans" cxnId="{0C7CD876-6C3E-4214-AB3B-6D085032D346}">
      <dgm:prSet/>
      <dgm:spPr/>
      <dgm:t>
        <a:bodyPr/>
        <a:lstStyle/>
        <a:p>
          <a:endParaRPr lang="en-US"/>
        </a:p>
      </dgm:t>
    </dgm:pt>
    <dgm:pt modelId="{784F0B54-353F-4647-B8CB-6769C5341E3C}" type="sibTrans" cxnId="{0C7CD876-6C3E-4214-AB3B-6D085032D346}">
      <dgm:prSet/>
      <dgm:spPr/>
      <dgm:t>
        <a:bodyPr/>
        <a:lstStyle/>
        <a:p>
          <a:endParaRPr lang="en-US"/>
        </a:p>
      </dgm:t>
    </dgm:pt>
    <dgm:pt modelId="{211C39C4-7AC8-48DA-A668-EA854593C1C8}" type="pres">
      <dgm:prSet presAssocID="{815524FE-01A7-439E-B691-2B4F3E7A705E}" presName="linear" presStyleCnt="0">
        <dgm:presLayoutVars>
          <dgm:animLvl val="lvl"/>
          <dgm:resizeHandles val="exact"/>
        </dgm:presLayoutVars>
      </dgm:prSet>
      <dgm:spPr/>
    </dgm:pt>
    <dgm:pt modelId="{EDCEE75B-6454-4047-8CC6-292E8D14C616}" type="pres">
      <dgm:prSet presAssocID="{AA74D552-8F22-4CE0-90AE-E083DC9C1C2D}" presName="parentText" presStyleLbl="node1" presStyleIdx="0" presStyleCnt="2">
        <dgm:presLayoutVars>
          <dgm:chMax val="0"/>
          <dgm:bulletEnabled val="1"/>
        </dgm:presLayoutVars>
      </dgm:prSet>
      <dgm:spPr/>
    </dgm:pt>
    <dgm:pt modelId="{813B56E6-59FC-42C0-BE09-FA4ED05453AD}" type="pres">
      <dgm:prSet presAssocID="{82923BA1-F49C-406B-A45D-F374FB95A634}" presName="spacer" presStyleCnt="0"/>
      <dgm:spPr/>
    </dgm:pt>
    <dgm:pt modelId="{27930271-19BE-4B43-9AD6-E56892FA3FF1}" type="pres">
      <dgm:prSet presAssocID="{1CDFA44C-4EC9-4666-8D56-660D2994143E}" presName="parentText" presStyleLbl="node1" presStyleIdx="1" presStyleCnt="2">
        <dgm:presLayoutVars>
          <dgm:chMax val="0"/>
          <dgm:bulletEnabled val="1"/>
        </dgm:presLayoutVars>
      </dgm:prSet>
      <dgm:spPr/>
    </dgm:pt>
  </dgm:ptLst>
  <dgm:cxnLst>
    <dgm:cxn modelId="{87F0000B-5568-44ED-98FD-2A36F95AD03D}" type="presOf" srcId="{815524FE-01A7-439E-B691-2B4F3E7A705E}" destId="{211C39C4-7AC8-48DA-A668-EA854593C1C8}" srcOrd="0" destOrd="0" presId="urn:microsoft.com/office/officeart/2005/8/layout/vList2"/>
    <dgm:cxn modelId="{C0A77616-722C-4D62-B531-9F7D11EA1B62}" srcId="{815524FE-01A7-439E-B691-2B4F3E7A705E}" destId="{AA74D552-8F22-4CE0-90AE-E083DC9C1C2D}" srcOrd="0" destOrd="0" parTransId="{49A33635-1655-40AE-8493-9CBFA0B036DD}" sibTransId="{82923BA1-F49C-406B-A45D-F374FB95A634}"/>
    <dgm:cxn modelId="{0C7CD876-6C3E-4214-AB3B-6D085032D346}" srcId="{815524FE-01A7-439E-B691-2B4F3E7A705E}" destId="{1CDFA44C-4EC9-4666-8D56-660D2994143E}" srcOrd="1" destOrd="0" parTransId="{0CC46BFD-814C-425C-91FB-B4019C6C1D1A}" sibTransId="{784F0B54-353F-4647-B8CB-6769C5341E3C}"/>
    <dgm:cxn modelId="{2C1708B7-3926-49BF-8270-7F64F83E7DCB}" type="presOf" srcId="{1CDFA44C-4EC9-4666-8D56-660D2994143E}" destId="{27930271-19BE-4B43-9AD6-E56892FA3FF1}" srcOrd="0" destOrd="0" presId="urn:microsoft.com/office/officeart/2005/8/layout/vList2"/>
    <dgm:cxn modelId="{77594AD1-4841-41F7-B325-74F356EA7086}" type="presOf" srcId="{AA74D552-8F22-4CE0-90AE-E083DC9C1C2D}" destId="{EDCEE75B-6454-4047-8CC6-292E8D14C616}" srcOrd="0" destOrd="0" presId="urn:microsoft.com/office/officeart/2005/8/layout/vList2"/>
    <dgm:cxn modelId="{E3B6FF43-FA3A-4E1C-859E-90CBDCE0CD6D}" type="presParOf" srcId="{211C39C4-7AC8-48DA-A668-EA854593C1C8}" destId="{EDCEE75B-6454-4047-8CC6-292E8D14C616}" srcOrd="0" destOrd="0" presId="urn:microsoft.com/office/officeart/2005/8/layout/vList2"/>
    <dgm:cxn modelId="{27701575-A350-48F2-8F98-90F913E2BE16}" type="presParOf" srcId="{211C39C4-7AC8-48DA-A668-EA854593C1C8}" destId="{813B56E6-59FC-42C0-BE09-FA4ED05453AD}" srcOrd="1" destOrd="0" presId="urn:microsoft.com/office/officeart/2005/8/layout/vList2"/>
    <dgm:cxn modelId="{E989B96A-0CB4-494B-85B4-8CF554E9320E}" type="presParOf" srcId="{211C39C4-7AC8-48DA-A668-EA854593C1C8}" destId="{27930271-19BE-4B43-9AD6-E56892FA3FF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3E0186B-1BD8-4E2F-882B-1D0B6E46C38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0E8D87C1-5678-4F15-86C1-01D65660619F}">
      <dgm:prSet/>
      <dgm:spPr/>
      <dgm:t>
        <a:bodyPr/>
        <a:lstStyle/>
        <a:p>
          <a:pPr rtl="0"/>
          <a:r>
            <a:rPr lang="en-US"/>
            <a:t>What’s next?</a:t>
          </a:r>
        </a:p>
      </dgm:t>
    </dgm:pt>
    <dgm:pt modelId="{4CE2AA1D-2542-479E-B6DA-75D6928417CC}" type="parTrans" cxnId="{914C0564-7A4D-4E43-8CAC-22826B92A3AA}">
      <dgm:prSet/>
      <dgm:spPr/>
      <dgm:t>
        <a:bodyPr/>
        <a:lstStyle/>
        <a:p>
          <a:endParaRPr lang="en-US"/>
        </a:p>
      </dgm:t>
    </dgm:pt>
    <dgm:pt modelId="{28004A40-3B79-4999-93B1-884A1D55CAA1}" type="sibTrans" cxnId="{914C0564-7A4D-4E43-8CAC-22826B92A3AA}">
      <dgm:prSet/>
      <dgm:spPr/>
      <dgm:t>
        <a:bodyPr/>
        <a:lstStyle/>
        <a:p>
          <a:endParaRPr lang="en-US"/>
        </a:p>
      </dgm:t>
    </dgm:pt>
    <dgm:pt modelId="{E5AB8D28-3445-482F-8A32-B9E4FBCFAB2C}" type="pres">
      <dgm:prSet presAssocID="{93E0186B-1BD8-4E2F-882B-1D0B6E46C380}" presName="linear" presStyleCnt="0">
        <dgm:presLayoutVars>
          <dgm:animLvl val="lvl"/>
          <dgm:resizeHandles val="exact"/>
        </dgm:presLayoutVars>
      </dgm:prSet>
      <dgm:spPr/>
    </dgm:pt>
    <dgm:pt modelId="{1EABBE1A-C114-40EF-AB63-EF3324B6915F}" type="pres">
      <dgm:prSet presAssocID="{0E8D87C1-5678-4F15-86C1-01D65660619F}" presName="parentText" presStyleLbl="node1" presStyleIdx="0" presStyleCnt="1">
        <dgm:presLayoutVars>
          <dgm:chMax val="0"/>
          <dgm:bulletEnabled val="1"/>
        </dgm:presLayoutVars>
      </dgm:prSet>
      <dgm:spPr/>
    </dgm:pt>
  </dgm:ptLst>
  <dgm:cxnLst>
    <dgm:cxn modelId="{2D4FFF17-50B4-4FD1-9D31-907A962E7BFD}" type="presOf" srcId="{93E0186B-1BD8-4E2F-882B-1D0B6E46C380}" destId="{E5AB8D28-3445-482F-8A32-B9E4FBCFAB2C}" srcOrd="0" destOrd="0" presId="urn:microsoft.com/office/officeart/2005/8/layout/vList2"/>
    <dgm:cxn modelId="{914C0564-7A4D-4E43-8CAC-22826B92A3AA}" srcId="{93E0186B-1BD8-4E2F-882B-1D0B6E46C380}" destId="{0E8D87C1-5678-4F15-86C1-01D65660619F}" srcOrd="0" destOrd="0" parTransId="{4CE2AA1D-2542-479E-B6DA-75D6928417CC}" sibTransId="{28004A40-3B79-4999-93B1-884A1D55CAA1}"/>
    <dgm:cxn modelId="{7E40896E-9EF1-427E-A938-ED7B32755CE0}" type="presOf" srcId="{0E8D87C1-5678-4F15-86C1-01D65660619F}" destId="{1EABBE1A-C114-40EF-AB63-EF3324B6915F}" srcOrd="0" destOrd="0" presId="urn:microsoft.com/office/officeart/2005/8/layout/vList2"/>
    <dgm:cxn modelId="{7924F379-17A2-4B86-9A53-7AF8B5148E1A}" type="presParOf" srcId="{E5AB8D28-3445-482F-8A32-B9E4FBCFAB2C}" destId="{1EABBE1A-C114-40EF-AB63-EF3324B6915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D079DEF-33C0-4193-9D1B-CA153C225A9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8396D3A-FF78-4EDB-B670-7D3E4244122A}">
      <dgm:prSet/>
      <dgm:spPr/>
      <dgm:t>
        <a:bodyPr/>
        <a:lstStyle/>
        <a:p>
          <a:pPr rtl="0"/>
          <a:r>
            <a:rPr lang="en-US" dirty="0"/>
            <a:t>Or, what else do we need to know about waves?</a:t>
          </a:r>
        </a:p>
        <a:p>
          <a:pPr rtl="0"/>
          <a:r>
            <a:rPr lang="en-US" dirty="0"/>
            <a:t>Or, are there any other relationships?</a:t>
          </a:r>
        </a:p>
      </dgm:t>
    </dgm:pt>
    <dgm:pt modelId="{501D3AAD-6106-4D60-A3A0-CCC95F557D80}" type="parTrans" cxnId="{AB948B34-E9EC-43A2-97FA-2432E9E137E8}">
      <dgm:prSet/>
      <dgm:spPr/>
      <dgm:t>
        <a:bodyPr/>
        <a:lstStyle/>
        <a:p>
          <a:endParaRPr lang="en-US"/>
        </a:p>
      </dgm:t>
    </dgm:pt>
    <dgm:pt modelId="{095053FA-E668-4212-A641-EA65E88753E1}" type="sibTrans" cxnId="{AB948B34-E9EC-43A2-97FA-2432E9E137E8}">
      <dgm:prSet/>
      <dgm:spPr/>
      <dgm:t>
        <a:bodyPr/>
        <a:lstStyle/>
        <a:p>
          <a:endParaRPr lang="en-US"/>
        </a:p>
      </dgm:t>
    </dgm:pt>
    <dgm:pt modelId="{507E518B-DA07-44FD-AC53-26BC8081D621}" type="pres">
      <dgm:prSet presAssocID="{FD079DEF-33C0-4193-9D1B-CA153C225A9B}" presName="linear" presStyleCnt="0">
        <dgm:presLayoutVars>
          <dgm:animLvl val="lvl"/>
          <dgm:resizeHandles val="exact"/>
        </dgm:presLayoutVars>
      </dgm:prSet>
      <dgm:spPr/>
    </dgm:pt>
    <dgm:pt modelId="{E6D67CC1-A171-49B3-9CBF-E071DE3DE8E8}" type="pres">
      <dgm:prSet presAssocID="{18396D3A-FF78-4EDB-B670-7D3E4244122A}" presName="parentText" presStyleLbl="node1" presStyleIdx="0" presStyleCnt="1">
        <dgm:presLayoutVars>
          <dgm:chMax val="0"/>
          <dgm:bulletEnabled val="1"/>
        </dgm:presLayoutVars>
      </dgm:prSet>
      <dgm:spPr/>
    </dgm:pt>
  </dgm:ptLst>
  <dgm:cxnLst>
    <dgm:cxn modelId="{AB948B34-E9EC-43A2-97FA-2432E9E137E8}" srcId="{FD079DEF-33C0-4193-9D1B-CA153C225A9B}" destId="{18396D3A-FF78-4EDB-B670-7D3E4244122A}" srcOrd="0" destOrd="0" parTransId="{501D3AAD-6106-4D60-A3A0-CCC95F557D80}" sibTransId="{095053FA-E668-4212-A641-EA65E88753E1}"/>
    <dgm:cxn modelId="{EEBAE45A-15A9-49CD-BAD4-12108D5496F7}" type="presOf" srcId="{FD079DEF-33C0-4193-9D1B-CA153C225A9B}" destId="{507E518B-DA07-44FD-AC53-26BC8081D621}" srcOrd="0" destOrd="0" presId="urn:microsoft.com/office/officeart/2005/8/layout/vList2"/>
    <dgm:cxn modelId="{572A42A6-514C-44D7-939E-A6AB3F6F96F7}" type="presOf" srcId="{18396D3A-FF78-4EDB-B670-7D3E4244122A}" destId="{E6D67CC1-A171-49B3-9CBF-E071DE3DE8E8}" srcOrd="0" destOrd="0" presId="urn:microsoft.com/office/officeart/2005/8/layout/vList2"/>
    <dgm:cxn modelId="{5E4F37D7-31AB-42A2-BA86-D58AB25D10EA}" type="presParOf" srcId="{507E518B-DA07-44FD-AC53-26BC8081D621}" destId="{E6D67CC1-A171-49B3-9CBF-E071DE3DE8E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93DFA8-B994-4EB3-94EA-1488021CE2EE}" type="doc">
      <dgm:prSet loTypeId="urn:microsoft.com/office/officeart/2005/8/layout/process1" loCatId="process" qsTypeId="urn:microsoft.com/office/officeart/2005/8/quickstyle/simple3" qsCatId="simple" csTypeId="urn:microsoft.com/office/officeart/2005/8/colors/accent1_2" csCatId="accent1"/>
      <dgm:spPr/>
      <dgm:t>
        <a:bodyPr/>
        <a:lstStyle/>
        <a:p>
          <a:endParaRPr lang="en-US"/>
        </a:p>
      </dgm:t>
    </dgm:pt>
    <dgm:pt modelId="{25819D78-8D8D-4F85-8F1D-142D74EE66E7}">
      <dgm:prSet/>
      <dgm:spPr/>
      <dgm:t>
        <a:bodyPr/>
        <a:lstStyle/>
        <a:p>
          <a:pPr rtl="0"/>
          <a:r>
            <a:rPr lang="en-US" dirty="0"/>
            <a:t>Essential Questions:</a:t>
          </a:r>
        </a:p>
      </dgm:t>
    </dgm:pt>
    <dgm:pt modelId="{148BFBBF-0B53-4627-8991-7F52FCB6CFEF}" type="parTrans" cxnId="{F6EB66DF-34C2-4BB1-A84B-9C3057B2E7C2}">
      <dgm:prSet/>
      <dgm:spPr/>
      <dgm:t>
        <a:bodyPr/>
        <a:lstStyle/>
        <a:p>
          <a:endParaRPr lang="en-US"/>
        </a:p>
      </dgm:t>
    </dgm:pt>
    <dgm:pt modelId="{EB946E77-85F3-4F66-AFEA-0C2794859403}" type="sibTrans" cxnId="{F6EB66DF-34C2-4BB1-A84B-9C3057B2E7C2}">
      <dgm:prSet/>
      <dgm:spPr/>
      <dgm:t>
        <a:bodyPr/>
        <a:lstStyle/>
        <a:p>
          <a:endParaRPr lang="en-US"/>
        </a:p>
      </dgm:t>
    </dgm:pt>
    <dgm:pt modelId="{AE58EA12-B088-410F-8FA3-177A1F239E4A}" type="pres">
      <dgm:prSet presAssocID="{6493DFA8-B994-4EB3-94EA-1488021CE2EE}" presName="Name0" presStyleCnt="0">
        <dgm:presLayoutVars>
          <dgm:dir/>
          <dgm:resizeHandles val="exact"/>
        </dgm:presLayoutVars>
      </dgm:prSet>
      <dgm:spPr/>
    </dgm:pt>
    <dgm:pt modelId="{5AFA6D61-2C36-404C-A1FB-4BAE51BC7F23}" type="pres">
      <dgm:prSet presAssocID="{25819D78-8D8D-4F85-8F1D-142D74EE66E7}" presName="node" presStyleLbl="node1" presStyleIdx="0" presStyleCnt="1">
        <dgm:presLayoutVars>
          <dgm:bulletEnabled val="1"/>
        </dgm:presLayoutVars>
      </dgm:prSet>
      <dgm:spPr/>
    </dgm:pt>
  </dgm:ptLst>
  <dgm:cxnLst>
    <dgm:cxn modelId="{DB615F7B-4446-4CFC-9B43-CD4F57C71467}" type="presOf" srcId="{6493DFA8-B994-4EB3-94EA-1488021CE2EE}" destId="{AE58EA12-B088-410F-8FA3-177A1F239E4A}" srcOrd="0" destOrd="0" presId="urn:microsoft.com/office/officeart/2005/8/layout/process1"/>
    <dgm:cxn modelId="{79D48DA3-D25E-4B80-B089-99079C8DD428}" type="presOf" srcId="{25819D78-8D8D-4F85-8F1D-142D74EE66E7}" destId="{5AFA6D61-2C36-404C-A1FB-4BAE51BC7F23}" srcOrd="0" destOrd="0" presId="urn:microsoft.com/office/officeart/2005/8/layout/process1"/>
    <dgm:cxn modelId="{F6EB66DF-34C2-4BB1-A84B-9C3057B2E7C2}" srcId="{6493DFA8-B994-4EB3-94EA-1488021CE2EE}" destId="{25819D78-8D8D-4F85-8F1D-142D74EE66E7}" srcOrd="0" destOrd="0" parTransId="{148BFBBF-0B53-4627-8991-7F52FCB6CFEF}" sibTransId="{EB946E77-85F3-4F66-AFEA-0C2794859403}"/>
    <dgm:cxn modelId="{3A3238D0-E382-4CCA-8F3C-F9CC8776583E}" type="presParOf" srcId="{AE58EA12-B088-410F-8FA3-177A1F239E4A}" destId="{5AFA6D61-2C36-404C-A1FB-4BAE51BC7F23}"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F8DFE8-24A5-46D2-88EB-C854AEEB3314}"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en-US"/>
        </a:p>
      </dgm:t>
    </dgm:pt>
    <dgm:pt modelId="{19DFAB20-0C42-4C3C-BB61-6816A83ABC0C}">
      <dgm:prSet/>
      <dgm:spPr/>
      <dgm:t>
        <a:bodyPr/>
        <a:lstStyle/>
        <a:p>
          <a:pPr rtl="0"/>
          <a:r>
            <a:rPr lang="en-US" dirty="0"/>
            <a:t>What do you already know about waves?  </a:t>
          </a:r>
        </a:p>
      </dgm:t>
    </dgm:pt>
    <dgm:pt modelId="{64215209-E3CF-4C98-88AE-439DF86CC77C}" type="parTrans" cxnId="{0AC2AAD9-3451-4439-A59E-6D564A7B83C0}">
      <dgm:prSet/>
      <dgm:spPr/>
      <dgm:t>
        <a:bodyPr/>
        <a:lstStyle/>
        <a:p>
          <a:endParaRPr lang="en-US"/>
        </a:p>
      </dgm:t>
    </dgm:pt>
    <dgm:pt modelId="{EFF5ADCD-3A70-486E-8822-CDD6519A8451}" type="sibTrans" cxnId="{0AC2AAD9-3451-4439-A59E-6D564A7B83C0}">
      <dgm:prSet/>
      <dgm:spPr/>
      <dgm:t>
        <a:bodyPr/>
        <a:lstStyle/>
        <a:p>
          <a:endParaRPr lang="en-US"/>
        </a:p>
      </dgm:t>
    </dgm:pt>
    <dgm:pt modelId="{B9D67859-7188-41E8-B6FE-BD997B86808E}">
      <dgm:prSet/>
      <dgm:spPr/>
      <dgm:t>
        <a:bodyPr/>
        <a:lstStyle/>
        <a:p>
          <a:pPr rtl="0"/>
          <a:r>
            <a:rPr lang="en-US" dirty="0"/>
            <a:t>What knowledge of waves is important?</a:t>
          </a:r>
        </a:p>
      </dgm:t>
    </dgm:pt>
    <dgm:pt modelId="{90B38E50-BD60-4071-A7C6-2E5A92EFD296}" type="parTrans" cxnId="{5EB26DCB-DC42-4807-ACF1-E018830A5133}">
      <dgm:prSet/>
      <dgm:spPr/>
      <dgm:t>
        <a:bodyPr/>
        <a:lstStyle/>
        <a:p>
          <a:endParaRPr lang="en-US"/>
        </a:p>
      </dgm:t>
    </dgm:pt>
    <dgm:pt modelId="{7CEA781C-C3FF-48A5-96A4-40D159EDFC43}" type="sibTrans" cxnId="{5EB26DCB-DC42-4807-ACF1-E018830A5133}">
      <dgm:prSet/>
      <dgm:spPr/>
      <dgm:t>
        <a:bodyPr/>
        <a:lstStyle/>
        <a:p>
          <a:endParaRPr lang="en-US"/>
        </a:p>
      </dgm:t>
    </dgm:pt>
    <dgm:pt modelId="{4188B06A-EB62-448B-920E-2E6EBEF03541}" type="pres">
      <dgm:prSet presAssocID="{78F8DFE8-24A5-46D2-88EB-C854AEEB3314}" presName="Name0" presStyleCnt="0">
        <dgm:presLayoutVars>
          <dgm:dir/>
          <dgm:animLvl val="lvl"/>
          <dgm:resizeHandles val="exact"/>
        </dgm:presLayoutVars>
      </dgm:prSet>
      <dgm:spPr/>
    </dgm:pt>
    <dgm:pt modelId="{678EF2FE-5B1C-4A2D-9238-707686A6BC78}" type="pres">
      <dgm:prSet presAssocID="{B9D67859-7188-41E8-B6FE-BD997B86808E}" presName="boxAndChildren" presStyleCnt="0"/>
      <dgm:spPr/>
    </dgm:pt>
    <dgm:pt modelId="{6876F735-7553-4D92-A42E-5FE7F6981547}" type="pres">
      <dgm:prSet presAssocID="{B9D67859-7188-41E8-B6FE-BD997B86808E}" presName="parentTextBox" presStyleLbl="node1" presStyleIdx="0" presStyleCnt="2"/>
      <dgm:spPr/>
    </dgm:pt>
    <dgm:pt modelId="{270B62A0-630F-404E-AC85-A9E808A14EC0}" type="pres">
      <dgm:prSet presAssocID="{EFF5ADCD-3A70-486E-8822-CDD6519A8451}" presName="sp" presStyleCnt="0"/>
      <dgm:spPr/>
    </dgm:pt>
    <dgm:pt modelId="{86E8D976-167D-4F7B-A9C5-4B4D00FDC0FA}" type="pres">
      <dgm:prSet presAssocID="{19DFAB20-0C42-4C3C-BB61-6816A83ABC0C}" presName="arrowAndChildren" presStyleCnt="0"/>
      <dgm:spPr/>
    </dgm:pt>
    <dgm:pt modelId="{DD8CC531-AB7F-46D3-A2F5-EA1B04C61E4E}" type="pres">
      <dgm:prSet presAssocID="{19DFAB20-0C42-4C3C-BB61-6816A83ABC0C}" presName="parentTextArrow" presStyleLbl="node1" presStyleIdx="1" presStyleCnt="2"/>
      <dgm:spPr/>
    </dgm:pt>
  </dgm:ptLst>
  <dgm:cxnLst>
    <dgm:cxn modelId="{4B470E1E-5AA1-4D3D-865D-26B4B3C31DA2}" type="presOf" srcId="{78F8DFE8-24A5-46D2-88EB-C854AEEB3314}" destId="{4188B06A-EB62-448B-920E-2E6EBEF03541}" srcOrd="0" destOrd="0" presId="urn:microsoft.com/office/officeart/2005/8/layout/process4"/>
    <dgm:cxn modelId="{E2406933-E963-4A32-963C-E15129ACD1E3}" type="presOf" srcId="{B9D67859-7188-41E8-B6FE-BD997B86808E}" destId="{6876F735-7553-4D92-A42E-5FE7F6981547}" srcOrd="0" destOrd="0" presId="urn:microsoft.com/office/officeart/2005/8/layout/process4"/>
    <dgm:cxn modelId="{43219B44-E1E0-4B86-845A-D2D0B1FBED67}" type="presOf" srcId="{19DFAB20-0C42-4C3C-BB61-6816A83ABC0C}" destId="{DD8CC531-AB7F-46D3-A2F5-EA1B04C61E4E}" srcOrd="0" destOrd="0" presId="urn:microsoft.com/office/officeart/2005/8/layout/process4"/>
    <dgm:cxn modelId="{5EB26DCB-DC42-4807-ACF1-E018830A5133}" srcId="{78F8DFE8-24A5-46D2-88EB-C854AEEB3314}" destId="{B9D67859-7188-41E8-B6FE-BD997B86808E}" srcOrd="1" destOrd="0" parTransId="{90B38E50-BD60-4071-A7C6-2E5A92EFD296}" sibTransId="{7CEA781C-C3FF-48A5-96A4-40D159EDFC43}"/>
    <dgm:cxn modelId="{0AC2AAD9-3451-4439-A59E-6D564A7B83C0}" srcId="{78F8DFE8-24A5-46D2-88EB-C854AEEB3314}" destId="{19DFAB20-0C42-4C3C-BB61-6816A83ABC0C}" srcOrd="0" destOrd="0" parTransId="{64215209-E3CF-4C98-88AE-439DF86CC77C}" sibTransId="{EFF5ADCD-3A70-486E-8822-CDD6519A8451}"/>
    <dgm:cxn modelId="{35E0A2AA-E483-4008-B9F7-AFD5356B9DCD}" type="presParOf" srcId="{4188B06A-EB62-448B-920E-2E6EBEF03541}" destId="{678EF2FE-5B1C-4A2D-9238-707686A6BC78}" srcOrd="0" destOrd="0" presId="urn:microsoft.com/office/officeart/2005/8/layout/process4"/>
    <dgm:cxn modelId="{54EBC9EF-81F8-4131-B349-68F6A5512719}" type="presParOf" srcId="{678EF2FE-5B1C-4A2D-9238-707686A6BC78}" destId="{6876F735-7553-4D92-A42E-5FE7F6981547}" srcOrd="0" destOrd="0" presId="urn:microsoft.com/office/officeart/2005/8/layout/process4"/>
    <dgm:cxn modelId="{CE7645DA-9337-4D6E-B491-B798D8F413A5}" type="presParOf" srcId="{4188B06A-EB62-448B-920E-2E6EBEF03541}" destId="{270B62A0-630F-404E-AC85-A9E808A14EC0}" srcOrd="1" destOrd="0" presId="urn:microsoft.com/office/officeart/2005/8/layout/process4"/>
    <dgm:cxn modelId="{954D9820-3BF7-4837-A226-CF753AFD48B0}" type="presParOf" srcId="{4188B06A-EB62-448B-920E-2E6EBEF03541}" destId="{86E8D976-167D-4F7B-A9C5-4B4D00FDC0FA}" srcOrd="2" destOrd="0" presId="urn:microsoft.com/office/officeart/2005/8/layout/process4"/>
    <dgm:cxn modelId="{7FBBD7AD-FF2E-45E6-80DF-376CB5673071}" type="presParOf" srcId="{86E8D976-167D-4F7B-A9C5-4B4D00FDC0FA}" destId="{DD8CC531-AB7F-46D3-A2F5-EA1B04C61E4E}"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93DFA8-B994-4EB3-94EA-1488021CE2EE}" type="doc">
      <dgm:prSet loTypeId="urn:microsoft.com/office/officeart/2005/8/layout/process1" loCatId="process" qsTypeId="urn:microsoft.com/office/officeart/2005/8/quickstyle/simple3" qsCatId="simple" csTypeId="urn:microsoft.com/office/officeart/2005/8/colors/accent1_2" csCatId="accent1"/>
      <dgm:spPr/>
      <dgm:t>
        <a:bodyPr/>
        <a:lstStyle/>
        <a:p>
          <a:endParaRPr lang="en-US"/>
        </a:p>
      </dgm:t>
    </dgm:pt>
    <dgm:pt modelId="{25819D78-8D8D-4F85-8F1D-142D74EE66E7}">
      <dgm:prSet/>
      <dgm:spPr/>
      <dgm:t>
        <a:bodyPr/>
        <a:lstStyle/>
        <a:p>
          <a:pPr rtl="0"/>
          <a:r>
            <a:rPr lang="en-US" dirty="0"/>
            <a:t>Essential Questions:</a:t>
          </a:r>
        </a:p>
      </dgm:t>
    </dgm:pt>
    <dgm:pt modelId="{148BFBBF-0B53-4627-8991-7F52FCB6CFEF}" type="parTrans" cxnId="{F6EB66DF-34C2-4BB1-A84B-9C3057B2E7C2}">
      <dgm:prSet/>
      <dgm:spPr/>
      <dgm:t>
        <a:bodyPr/>
        <a:lstStyle/>
        <a:p>
          <a:endParaRPr lang="en-US"/>
        </a:p>
      </dgm:t>
    </dgm:pt>
    <dgm:pt modelId="{EB946E77-85F3-4F66-AFEA-0C2794859403}" type="sibTrans" cxnId="{F6EB66DF-34C2-4BB1-A84B-9C3057B2E7C2}">
      <dgm:prSet/>
      <dgm:spPr/>
      <dgm:t>
        <a:bodyPr/>
        <a:lstStyle/>
        <a:p>
          <a:endParaRPr lang="en-US"/>
        </a:p>
      </dgm:t>
    </dgm:pt>
    <dgm:pt modelId="{AE58EA12-B088-410F-8FA3-177A1F239E4A}" type="pres">
      <dgm:prSet presAssocID="{6493DFA8-B994-4EB3-94EA-1488021CE2EE}" presName="Name0" presStyleCnt="0">
        <dgm:presLayoutVars>
          <dgm:dir/>
          <dgm:resizeHandles val="exact"/>
        </dgm:presLayoutVars>
      </dgm:prSet>
      <dgm:spPr/>
    </dgm:pt>
    <dgm:pt modelId="{5AFA6D61-2C36-404C-A1FB-4BAE51BC7F23}" type="pres">
      <dgm:prSet presAssocID="{25819D78-8D8D-4F85-8F1D-142D74EE66E7}" presName="node" presStyleLbl="node1" presStyleIdx="0" presStyleCnt="1">
        <dgm:presLayoutVars>
          <dgm:bulletEnabled val="1"/>
        </dgm:presLayoutVars>
      </dgm:prSet>
      <dgm:spPr/>
    </dgm:pt>
  </dgm:ptLst>
  <dgm:cxnLst>
    <dgm:cxn modelId="{DB615F7B-4446-4CFC-9B43-CD4F57C71467}" type="presOf" srcId="{6493DFA8-B994-4EB3-94EA-1488021CE2EE}" destId="{AE58EA12-B088-410F-8FA3-177A1F239E4A}" srcOrd="0" destOrd="0" presId="urn:microsoft.com/office/officeart/2005/8/layout/process1"/>
    <dgm:cxn modelId="{79D48DA3-D25E-4B80-B089-99079C8DD428}" type="presOf" srcId="{25819D78-8D8D-4F85-8F1D-142D74EE66E7}" destId="{5AFA6D61-2C36-404C-A1FB-4BAE51BC7F23}" srcOrd="0" destOrd="0" presId="urn:microsoft.com/office/officeart/2005/8/layout/process1"/>
    <dgm:cxn modelId="{F6EB66DF-34C2-4BB1-A84B-9C3057B2E7C2}" srcId="{6493DFA8-B994-4EB3-94EA-1488021CE2EE}" destId="{25819D78-8D8D-4F85-8F1D-142D74EE66E7}" srcOrd="0" destOrd="0" parTransId="{148BFBBF-0B53-4627-8991-7F52FCB6CFEF}" sibTransId="{EB946E77-85F3-4F66-AFEA-0C2794859403}"/>
    <dgm:cxn modelId="{3A3238D0-E382-4CCA-8F3C-F9CC8776583E}" type="presParOf" srcId="{AE58EA12-B088-410F-8FA3-177A1F239E4A}" destId="{5AFA6D61-2C36-404C-A1FB-4BAE51BC7F23}"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F8DFE8-24A5-46D2-88EB-C854AEEB3314}"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en-US"/>
        </a:p>
      </dgm:t>
    </dgm:pt>
    <dgm:pt modelId="{19DFAB20-0C42-4C3C-BB61-6816A83ABC0C}">
      <dgm:prSet/>
      <dgm:spPr/>
      <dgm:t>
        <a:bodyPr/>
        <a:lstStyle/>
        <a:p>
          <a:pPr rtl="0"/>
          <a:r>
            <a:rPr lang="en-US" dirty="0"/>
            <a:t>How do waves get classified?</a:t>
          </a:r>
        </a:p>
      </dgm:t>
    </dgm:pt>
    <dgm:pt modelId="{64215209-E3CF-4C98-88AE-439DF86CC77C}" type="parTrans" cxnId="{0AC2AAD9-3451-4439-A59E-6D564A7B83C0}">
      <dgm:prSet/>
      <dgm:spPr/>
      <dgm:t>
        <a:bodyPr/>
        <a:lstStyle/>
        <a:p>
          <a:endParaRPr lang="en-US"/>
        </a:p>
      </dgm:t>
    </dgm:pt>
    <dgm:pt modelId="{EFF5ADCD-3A70-486E-8822-CDD6519A8451}" type="sibTrans" cxnId="{0AC2AAD9-3451-4439-A59E-6D564A7B83C0}">
      <dgm:prSet/>
      <dgm:spPr/>
      <dgm:t>
        <a:bodyPr/>
        <a:lstStyle/>
        <a:p>
          <a:endParaRPr lang="en-US"/>
        </a:p>
      </dgm:t>
    </dgm:pt>
    <dgm:pt modelId="{CC0D2D1E-8D55-4DD1-8E55-4490D117310C}">
      <dgm:prSet/>
      <dgm:spPr/>
      <dgm:t>
        <a:bodyPr/>
        <a:lstStyle/>
        <a:p>
          <a:pPr rtl="0"/>
          <a:r>
            <a:rPr lang="en-US" dirty="0"/>
            <a:t>What can we measure?</a:t>
          </a:r>
        </a:p>
      </dgm:t>
    </dgm:pt>
    <dgm:pt modelId="{537DB950-A111-43A2-9172-EC8A3824A56A}" type="parTrans" cxnId="{EFB3023C-FBB2-433B-84F1-B19852E041EF}">
      <dgm:prSet/>
      <dgm:spPr/>
      <dgm:t>
        <a:bodyPr/>
        <a:lstStyle/>
        <a:p>
          <a:endParaRPr lang="en-US"/>
        </a:p>
      </dgm:t>
    </dgm:pt>
    <dgm:pt modelId="{8296AE79-9E05-4F2E-8C1C-20D067361667}" type="sibTrans" cxnId="{EFB3023C-FBB2-433B-84F1-B19852E041EF}">
      <dgm:prSet/>
      <dgm:spPr/>
      <dgm:t>
        <a:bodyPr/>
        <a:lstStyle/>
        <a:p>
          <a:endParaRPr lang="en-US"/>
        </a:p>
      </dgm:t>
    </dgm:pt>
    <dgm:pt modelId="{5D63D0CD-D065-4342-9990-A085A539B118}">
      <dgm:prSet/>
      <dgm:spPr/>
      <dgm:t>
        <a:bodyPr/>
        <a:lstStyle/>
        <a:p>
          <a:pPr rtl="0"/>
          <a:r>
            <a:rPr lang="en-US" dirty="0"/>
            <a:t>What can we calculate / predict?</a:t>
          </a:r>
        </a:p>
      </dgm:t>
    </dgm:pt>
    <dgm:pt modelId="{E8CECBD5-A171-46EF-9776-FE0C4C1979C6}" type="parTrans" cxnId="{89B81007-1565-4068-BA27-BFE2F98FFDB9}">
      <dgm:prSet/>
      <dgm:spPr/>
      <dgm:t>
        <a:bodyPr/>
        <a:lstStyle/>
        <a:p>
          <a:endParaRPr lang="en-US"/>
        </a:p>
      </dgm:t>
    </dgm:pt>
    <dgm:pt modelId="{A89B978C-A209-406B-8357-047FEC3B28D5}" type="sibTrans" cxnId="{89B81007-1565-4068-BA27-BFE2F98FFDB9}">
      <dgm:prSet/>
      <dgm:spPr/>
      <dgm:t>
        <a:bodyPr/>
        <a:lstStyle/>
        <a:p>
          <a:endParaRPr lang="en-US"/>
        </a:p>
      </dgm:t>
    </dgm:pt>
    <dgm:pt modelId="{D07D1F9A-0811-4CDC-B585-35982B507FBB}">
      <dgm:prSet/>
      <dgm:spPr/>
      <dgm:t>
        <a:bodyPr/>
        <a:lstStyle/>
        <a:p>
          <a:pPr rtl="0"/>
          <a:r>
            <a:rPr lang="en-US" dirty="0"/>
            <a:t>What features of a wave must be defined?</a:t>
          </a:r>
        </a:p>
      </dgm:t>
    </dgm:pt>
    <dgm:pt modelId="{5356C0B8-9AF1-4F99-BA23-71DA8F9CC4D1}" type="parTrans" cxnId="{3F394D8F-6B4C-4253-BAF5-9A343B2D23E4}">
      <dgm:prSet/>
      <dgm:spPr/>
    </dgm:pt>
    <dgm:pt modelId="{B33CD8F8-F00F-419E-85DC-4CF972051098}" type="sibTrans" cxnId="{3F394D8F-6B4C-4253-BAF5-9A343B2D23E4}">
      <dgm:prSet/>
      <dgm:spPr/>
    </dgm:pt>
    <dgm:pt modelId="{4188B06A-EB62-448B-920E-2E6EBEF03541}" type="pres">
      <dgm:prSet presAssocID="{78F8DFE8-24A5-46D2-88EB-C854AEEB3314}" presName="Name0" presStyleCnt="0">
        <dgm:presLayoutVars>
          <dgm:dir/>
          <dgm:animLvl val="lvl"/>
          <dgm:resizeHandles val="exact"/>
        </dgm:presLayoutVars>
      </dgm:prSet>
      <dgm:spPr/>
    </dgm:pt>
    <dgm:pt modelId="{B9F97340-2479-4E9A-906A-FC9588692F5F}" type="pres">
      <dgm:prSet presAssocID="{5D63D0CD-D065-4342-9990-A085A539B118}" presName="boxAndChildren" presStyleCnt="0"/>
      <dgm:spPr/>
    </dgm:pt>
    <dgm:pt modelId="{F37DFAA4-94FA-4956-A828-944233DE99AC}" type="pres">
      <dgm:prSet presAssocID="{5D63D0CD-D065-4342-9990-A085A539B118}" presName="parentTextBox" presStyleLbl="node1" presStyleIdx="0" presStyleCnt="4"/>
      <dgm:spPr/>
    </dgm:pt>
    <dgm:pt modelId="{D30FC9B8-D755-464D-B237-93454BD8311C}" type="pres">
      <dgm:prSet presAssocID="{8296AE79-9E05-4F2E-8C1C-20D067361667}" presName="sp" presStyleCnt="0"/>
      <dgm:spPr/>
    </dgm:pt>
    <dgm:pt modelId="{F53B5607-268D-4D0A-A72E-A3E4D3C0AFF9}" type="pres">
      <dgm:prSet presAssocID="{CC0D2D1E-8D55-4DD1-8E55-4490D117310C}" presName="arrowAndChildren" presStyleCnt="0"/>
      <dgm:spPr/>
    </dgm:pt>
    <dgm:pt modelId="{369A9BDD-80E5-4661-8426-7337E0E9F70B}" type="pres">
      <dgm:prSet presAssocID="{CC0D2D1E-8D55-4DD1-8E55-4490D117310C}" presName="parentTextArrow" presStyleLbl="node1" presStyleIdx="1" presStyleCnt="4"/>
      <dgm:spPr/>
    </dgm:pt>
    <dgm:pt modelId="{15BF7BFE-EDDB-46A9-B74F-C67E0C42FBD4}" type="pres">
      <dgm:prSet presAssocID="{B33CD8F8-F00F-419E-85DC-4CF972051098}" presName="sp" presStyleCnt="0"/>
      <dgm:spPr/>
    </dgm:pt>
    <dgm:pt modelId="{F65FDE3E-959B-4FE2-8414-E5DD66EFE72E}" type="pres">
      <dgm:prSet presAssocID="{D07D1F9A-0811-4CDC-B585-35982B507FBB}" presName="arrowAndChildren" presStyleCnt="0"/>
      <dgm:spPr/>
    </dgm:pt>
    <dgm:pt modelId="{76F23C5D-0719-43B6-9EF8-E0C27D47C183}" type="pres">
      <dgm:prSet presAssocID="{D07D1F9A-0811-4CDC-B585-35982B507FBB}" presName="parentTextArrow" presStyleLbl="node1" presStyleIdx="2" presStyleCnt="4"/>
      <dgm:spPr/>
    </dgm:pt>
    <dgm:pt modelId="{270B62A0-630F-404E-AC85-A9E808A14EC0}" type="pres">
      <dgm:prSet presAssocID="{EFF5ADCD-3A70-486E-8822-CDD6519A8451}" presName="sp" presStyleCnt="0"/>
      <dgm:spPr/>
    </dgm:pt>
    <dgm:pt modelId="{86E8D976-167D-4F7B-A9C5-4B4D00FDC0FA}" type="pres">
      <dgm:prSet presAssocID="{19DFAB20-0C42-4C3C-BB61-6816A83ABC0C}" presName="arrowAndChildren" presStyleCnt="0"/>
      <dgm:spPr/>
    </dgm:pt>
    <dgm:pt modelId="{DD8CC531-AB7F-46D3-A2F5-EA1B04C61E4E}" type="pres">
      <dgm:prSet presAssocID="{19DFAB20-0C42-4C3C-BB61-6816A83ABC0C}" presName="parentTextArrow" presStyleLbl="node1" presStyleIdx="3" presStyleCnt="4"/>
      <dgm:spPr/>
    </dgm:pt>
  </dgm:ptLst>
  <dgm:cxnLst>
    <dgm:cxn modelId="{89B81007-1565-4068-BA27-BFE2F98FFDB9}" srcId="{78F8DFE8-24A5-46D2-88EB-C854AEEB3314}" destId="{5D63D0CD-D065-4342-9990-A085A539B118}" srcOrd="3" destOrd="0" parTransId="{E8CECBD5-A171-46EF-9776-FE0C4C1979C6}" sibTransId="{A89B978C-A209-406B-8357-047FEC3B28D5}"/>
    <dgm:cxn modelId="{4B470E1E-5AA1-4D3D-865D-26B4B3C31DA2}" type="presOf" srcId="{78F8DFE8-24A5-46D2-88EB-C854AEEB3314}" destId="{4188B06A-EB62-448B-920E-2E6EBEF03541}" srcOrd="0" destOrd="0" presId="urn:microsoft.com/office/officeart/2005/8/layout/process4"/>
    <dgm:cxn modelId="{EFB3023C-FBB2-433B-84F1-B19852E041EF}" srcId="{78F8DFE8-24A5-46D2-88EB-C854AEEB3314}" destId="{CC0D2D1E-8D55-4DD1-8E55-4490D117310C}" srcOrd="2" destOrd="0" parTransId="{537DB950-A111-43A2-9172-EC8A3824A56A}" sibTransId="{8296AE79-9E05-4F2E-8C1C-20D067361667}"/>
    <dgm:cxn modelId="{43219B44-E1E0-4B86-845A-D2D0B1FBED67}" type="presOf" srcId="{19DFAB20-0C42-4C3C-BB61-6816A83ABC0C}" destId="{DD8CC531-AB7F-46D3-A2F5-EA1B04C61E4E}" srcOrd="0" destOrd="0" presId="urn:microsoft.com/office/officeart/2005/8/layout/process4"/>
    <dgm:cxn modelId="{567E3A4B-1994-4DEC-BD0E-2A3F50BD2A47}" type="presOf" srcId="{D07D1F9A-0811-4CDC-B585-35982B507FBB}" destId="{76F23C5D-0719-43B6-9EF8-E0C27D47C183}" srcOrd="0" destOrd="0" presId="urn:microsoft.com/office/officeart/2005/8/layout/process4"/>
    <dgm:cxn modelId="{3F394D8F-6B4C-4253-BAF5-9A343B2D23E4}" srcId="{78F8DFE8-24A5-46D2-88EB-C854AEEB3314}" destId="{D07D1F9A-0811-4CDC-B585-35982B507FBB}" srcOrd="1" destOrd="0" parTransId="{5356C0B8-9AF1-4F99-BA23-71DA8F9CC4D1}" sibTransId="{B33CD8F8-F00F-419E-85DC-4CF972051098}"/>
    <dgm:cxn modelId="{9A3662D8-0541-4894-A988-70C36C4B25A5}" type="presOf" srcId="{CC0D2D1E-8D55-4DD1-8E55-4490D117310C}" destId="{369A9BDD-80E5-4661-8426-7337E0E9F70B}" srcOrd="0" destOrd="0" presId="urn:microsoft.com/office/officeart/2005/8/layout/process4"/>
    <dgm:cxn modelId="{0AC2AAD9-3451-4439-A59E-6D564A7B83C0}" srcId="{78F8DFE8-24A5-46D2-88EB-C854AEEB3314}" destId="{19DFAB20-0C42-4C3C-BB61-6816A83ABC0C}" srcOrd="0" destOrd="0" parTransId="{64215209-E3CF-4C98-88AE-439DF86CC77C}" sibTransId="{EFF5ADCD-3A70-486E-8822-CDD6519A8451}"/>
    <dgm:cxn modelId="{696AE5E0-0B3B-42F7-97CF-6A6955C3BBF7}" type="presOf" srcId="{5D63D0CD-D065-4342-9990-A085A539B118}" destId="{F37DFAA4-94FA-4956-A828-944233DE99AC}" srcOrd="0" destOrd="0" presId="urn:microsoft.com/office/officeart/2005/8/layout/process4"/>
    <dgm:cxn modelId="{675EE164-34BF-44A8-88F4-811816617D0C}" type="presParOf" srcId="{4188B06A-EB62-448B-920E-2E6EBEF03541}" destId="{B9F97340-2479-4E9A-906A-FC9588692F5F}" srcOrd="0" destOrd="0" presId="urn:microsoft.com/office/officeart/2005/8/layout/process4"/>
    <dgm:cxn modelId="{73C685A0-F31B-41B1-B3E3-F2334FCF6B2C}" type="presParOf" srcId="{B9F97340-2479-4E9A-906A-FC9588692F5F}" destId="{F37DFAA4-94FA-4956-A828-944233DE99AC}" srcOrd="0" destOrd="0" presId="urn:microsoft.com/office/officeart/2005/8/layout/process4"/>
    <dgm:cxn modelId="{204B9F03-CB42-47C7-A6BF-43F2C6C305E8}" type="presParOf" srcId="{4188B06A-EB62-448B-920E-2E6EBEF03541}" destId="{D30FC9B8-D755-464D-B237-93454BD8311C}" srcOrd="1" destOrd="0" presId="urn:microsoft.com/office/officeart/2005/8/layout/process4"/>
    <dgm:cxn modelId="{654F7E23-6FF0-4A58-BE8C-AA5B0E936F56}" type="presParOf" srcId="{4188B06A-EB62-448B-920E-2E6EBEF03541}" destId="{F53B5607-268D-4D0A-A72E-A3E4D3C0AFF9}" srcOrd="2" destOrd="0" presId="urn:microsoft.com/office/officeart/2005/8/layout/process4"/>
    <dgm:cxn modelId="{2714E139-2191-47DB-9DD5-815AD188EA9E}" type="presParOf" srcId="{F53B5607-268D-4D0A-A72E-A3E4D3C0AFF9}" destId="{369A9BDD-80E5-4661-8426-7337E0E9F70B}" srcOrd="0" destOrd="0" presId="urn:microsoft.com/office/officeart/2005/8/layout/process4"/>
    <dgm:cxn modelId="{FA34FC31-FCFF-447D-A698-8361071F7DEF}" type="presParOf" srcId="{4188B06A-EB62-448B-920E-2E6EBEF03541}" destId="{15BF7BFE-EDDB-46A9-B74F-C67E0C42FBD4}" srcOrd="3" destOrd="0" presId="urn:microsoft.com/office/officeart/2005/8/layout/process4"/>
    <dgm:cxn modelId="{58BAD028-73B2-462B-8CA1-20E53347C99F}" type="presParOf" srcId="{4188B06A-EB62-448B-920E-2E6EBEF03541}" destId="{F65FDE3E-959B-4FE2-8414-E5DD66EFE72E}" srcOrd="4" destOrd="0" presId="urn:microsoft.com/office/officeart/2005/8/layout/process4"/>
    <dgm:cxn modelId="{8A841706-1E8B-409C-8AC5-22C99B5C2338}" type="presParOf" srcId="{F65FDE3E-959B-4FE2-8414-E5DD66EFE72E}" destId="{76F23C5D-0719-43B6-9EF8-E0C27D47C183}" srcOrd="0" destOrd="0" presId="urn:microsoft.com/office/officeart/2005/8/layout/process4"/>
    <dgm:cxn modelId="{CE7645DA-9337-4D6E-B491-B798D8F413A5}" type="presParOf" srcId="{4188B06A-EB62-448B-920E-2E6EBEF03541}" destId="{270B62A0-630F-404E-AC85-A9E808A14EC0}" srcOrd="5" destOrd="0" presId="urn:microsoft.com/office/officeart/2005/8/layout/process4"/>
    <dgm:cxn modelId="{954D9820-3BF7-4837-A226-CF753AFD48B0}" type="presParOf" srcId="{4188B06A-EB62-448B-920E-2E6EBEF03541}" destId="{86E8D976-167D-4F7B-A9C5-4B4D00FDC0FA}" srcOrd="6" destOrd="0" presId="urn:microsoft.com/office/officeart/2005/8/layout/process4"/>
    <dgm:cxn modelId="{7FBBD7AD-FF2E-45E6-80DF-376CB5673071}" type="presParOf" srcId="{86E8D976-167D-4F7B-A9C5-4B4D00FDC0FA}" destId="{DD8CC531-AB7F-46D3-A2F5-EA1B04C61E4E}"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FCE00F-A8E9-4F25-B448-7F32D8D9AD9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98315C9-A99D-4061-9CFC-A4514EAD140B}">
      <dgm:prSet/>
      <dgm:spPr/>
      <dgm:t>
        <a:bodyPr/>
        <a:lstStyle/>
        <a:p>
          <a:pPr rtl="0"/>
          <a:r>
            <a:rPr lang="en-US" dirty="0"/>
            <a:t>Lets start with…</a:t>
          </a:r>
        </a:p>
      </dgm:t>
    </dgm:pt>
    <dgm:pt modelId="{BF55F006-4ED2-4D9B-87F2-FE0924DA1C13}" type="parTrans" cxnId="{ED9C04A1-306E-41FD-956F-5ACFA17D5386}">
      <dgm:prSet/>
      <dgm:spPr/>
      <dgm:t>
        <a:bodyPr/>
        <a:lstStyle/>
        <a:p>
          <a:endParaRPr lang="en-US"/>
        </a:p>
      </dgm:t>
    </dgm:pt>
    <dgm:pt modelId="{4748A7E6-7FEF-4F84-B9E7-97124A4DAD72}" type="sibTrans" cxnId="{ED9C04A1-306E-41FD-956F-5ACFA17D5386}">
      <dgm:prSet/>
      <dgm:spPr/>
      <dgm:t>
        <a:bodyPr/>
        <a:lstStyle/>
        <a:p>
          <a:endParaRPr lang="en-US"/>
        </a:p>
      </dgm:t>
    </dgm:pt>
    <dgm:pt modelId="{BB1DDA09-2CAB-45BD-AE5A-6025CE2545BE}" type="pres">
      <dgm:prSet presAssocID="{F2FCE00F-A8E9-4F25-B448-7F32D8D9AD90}" presName="linear" presStyleCnt="0">
        <dgm:presLayoutVars>
          <dgm:animLvl val="lvl"/>
          <dgm:resizeHandles val="exact"/>
        </dgm:presLayoutVars>
      </dgm:prSet>
      <dgm:spPr/>
    </dgm:pt>
    <dgm:pt modelId="{5A3D1345-EB09-442D-B034-08BCFE2FD741}" type="pres">
      <dgm:prSet presAssocID="{D98315C9-A99D-4061-9CFC-A4514EAD140B}" presName="parentText" presStyleLbl="node1" presStyleIdx="0" presStyleCnt="1">
        <dgm:presLayoutVars>
          <dgm:chMax val="0"/>
          <dgm:bulletEnabled val="1"/>
        </dgm:presLayoutVars>
      </dgm:prSet>
      <dgm:spPr/>
    </dgm:pt>
  </dgm:ptLst>
  <dgm:cxnLst>
    <dgm:cxn modelId="{0E28BE02-03F0-4294-A502-20D3DE9D56C3}" type="presOf" srcId="{F2FCE00F-A8E9-4F25-B448-7F32D8D9AD90}" destId="{BB1DDA09-2CAB-45BD-AE5A-6025CE2545BE}" srcOrd="0" destOrd="0" presId="urn:microsoft.com/office/officeart/2005/8/layout/vList2"/>
    <dgm:cxn modelId="{28619722-49B4-428F-9F07-8A267C4EFA20}" type="presOf" srcId="{D98315C9-A99D-4061-9CFC-A4514EAD140B}" destId="{5A3D1345-EB09-442D-B034-08BCFE2FD741}" srcOrd="0" destOrd="0" presId="urn:microsoft.com/office/officeart/2005/8/layout/vList2"/>
    <dgm:cxn modelId="{ED9C04A1-306E-41FD-956F-5ACFA17D5386}" srcId="{F2FCE00F-A8E9-4F25-B448-7F32D8D9AD90}" destId="{D98315C9-A99D-4061-9CFC-A4514EAD140B}" srcOrd="0" destOrd="0" parTransId="{BF55F006-4ED2-4D9B-87F2-FE0924DA1C13}" sibTransId="{4748A7E6-7FEF-4F84-B9E7-97124A4DAD72}"/>
    <dgm:cxn modelId="{E45C5815-8425-493C-BAC9-B2EDAB383187}" type="presParOf" srcId="{BB1DDA09-2CAB-45BD-AE5A-6025CE2545BE}" destId="{5A3D1345-EB09-442D-B034-08BCFE2FD7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BB2A2F-864A-44B1-A046-39479B6943A3}"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2B227258-666A-4DEF-B66A-0AB1FBEFAFF1}">
      <dgm:prSet/>
      <dgm:spPr/>
      <dgm:t>
        <a:bodyPr/>
        <a:lstStyle/>
        <a:p>
          <a:pPr rtl="0"/>
          <a:r>
            <a:rPr lang="en-US"/>
            <a:t>What is a wave?</a:t>
          </a:r>
        </a:p>
      </dgm:t>
    </dgm:pt>
    <dgm:pt modelId="{C3F67040-AD8B-4D82-BCF5-382B886E579F}" type="parTrans" cxnId="{A62D7EAA-898E-409B-95B5-17BBA2D3617A}">
      <dgm:prSet/>
      <dgm:spPr/>
      <dgm:t>
        <a:bodyPr/>
        <a:lstStyle/>
        <a:p>
          <a:endParaRPr lang="en-US"/>
        </a:p>
      </dgm:t>
    </dgm:pt>
    <dgm:pt modelId="{5AB27EA0-75CD-419B-B35B-D712DF567387}" type="sibTrans" cxnId="{A62D7EAA-898E-409B-95B5-17BBA2D3617A}">
      <dgm:prSet/>
      <dgm:spPr/>
      <dgm:t>
        <a:bodyPr/>
        <a:lstStyle/>
        <a:p>
          <a:endParaRPr lang="en-US"/>
        </a:p>
      </dgm:t>
    </dgm:pt>
    <dgm:pt modelId="{AE395D66-5EC7-4FB4-8ACF-D69FC1689230}" type="pres">
      <dgm:prSet presAssocID="{31BB2A2F-864A-44B1-A046-39479B6943A3}" presName="compositeShape" presStyleCnt="0">
        <dgm:presLayoutVars>
          <dgm:chMax val="7"/>
          <dgm:dir/>
          <dgm:resizeHandles val="exact"/>
        </dgm:presLayoutVars>
      </dgm:prSet>
      <dgm:spPr/>
    </dgm:pt>
    <dgm:pt modelId="{8F8D54A5-2921-441C-B8F4-DC16AD687859}" type="pres">
      <dgm:prSet presAssocID="{2B227258-666A-4DEF-B66A-0AB1FBEFAFF1}" presName="circ1TxSh" presStyleLbl="vennNode1" presStyleIdx="0" presStyleCnt="1"/>
      <dgm:spPr/>
    </dgm:pt>
  </dgm:ptLst>
  <dgm:cxnLst>
    <dgm:cxn modelId="{CF1FEE1F-5B23-4028-BF89-731295930C01}" type="presOf" srcId="{2B227258-666A-4DEF-B66A-0AB1FBEFAFF1}" destId="{8F8D54A5-2921-441C-B8F4-DC16AD687859}" srcOrd="0" destOrd="0" presId="urn:microsoft.com/office/officeart/2005/8/layout/venn1"/>
    <dgm:cxn modelId="{607FE789-5365-4351-B729-2975AB91D722}" type="presOf" srcId="{31BB2A2F-864A-44B1-A046-39479B6943A3}" destId="{AE395D66-5EC7-4FB4-8ACF-D69FC1689230}" srcOrd="0" destOrd="0" presId="urn:microsoft.com/office/officeart/2005/8/layout/venn1"/>
    <dgm:cxn modelId="{A62D7EAA-898E-409B-95B5-17BBA2D3617A}" srcId="{31BB2A2F-864A-44B1-A046-39479B6943A3}" destId="{2B227258-666A-4DEF-B66A-0AB1FBEFAFF1}" srcOrd="0" destOrd="0" parTransId="{C3F67040-AD8B-4D82-BCF5-382B886E579F}" sibTransId="{5AB27EA0-75CD-419B-B35B-D712DF567387}"/>
    <dgm:cxn modelId="{289DC58F-32EB-4764-AFEE-4B858015522A}" type="presParOf" srcId="{AE395D66-5EC7-4FB4-8ACF-D69FC1689230}" destId="{8F8D54A5-2921-441C-B8F4-DC16AD687859}"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8407BA-1D50-4BF5-9189-764A0991B59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0436AF3-4B3B-4852-AB27-5CC212154A71}">
      <dgm:prSet/>
      <dgm:spPr/>
      <dgm:t>
        <a:bodyPr/>
        <a:lstStyle/>
        <a:p>
          <a:pPr rtl="0"/>
          <a:r>
            <a:rPr lang="en-US" dirty="0"/>
            <a:t>A disturbance (vibration) that travels through a medium</a:t>
          </a:r>
        </a:p>
      </dgm:t>
    </dgm:pt>
    <dgm:pt modelId="{1B3B1D31-1B96-4BDD-8223-121FF67CFBE1}" type="parTrans" cxnId="{158E0057-C3AA-48FC-95F3-295BABC1DAA3}">
      <dgm:prSet/>
      <dgm:spPr/>
      <dgm:t>
        <a:bodyPr/>
        <a:lstStyle/>
        <a:p>
          <a:endParaRPr lang="en-US"/>
        </a:p>
      </dgm:t>
    </dgm:pt>
    <dgm:pt modelId="{78F9FFFB-5DFB-4F5E-8390-147D38558B58}" type="sibTrans" cxnId="{158E0057-C3AA-48FC-95F3-295BABC1DAA3}">
      <dgm:prSet/>
      <dgm:spPr/>
      <dgm:t>
        <a:bodyPr/>
        <a:lstStyle/>
        <a:p>
          <a:endParaRPr lang="en-US"/>
        </a:p>
      </dgm:t>
    </dgm:pt>
    <dgm:pt modelId="{7A9C72A1-4D37-4C78-859B-FD7AB9B5F716}">
      <dgm:prSet/>
      <dgm:spPr/>
      <dgm:t>
        <a:bodyPr/>
        <a:lstStyle/>
        <a:p>
          <a:pPr rtl="0"/>
          <a:r>
            <a:rPr lang="en-US" dirty="0"/>
            <a:t>A wave transmits ENERGY </a:t>
          </a:r>
          <a:r>
            <a:rPr lang="en-US" u="sng" dirty="0"/>
            <a:t>not</a:t>
          </a:r>
          <a:r>
            <a:rPr lang="en-US" dirty="0"/>
            <a:t> the medium</a:t>
          </a:r>
        </a:p>
      </dgm:t>
    </dgm:pt>
    <dgm:pt modelId="{84F88DE9-618F-4F66-B58E-77168DBFB8DA}" type="parTrans" cxnId="{AA08AF6A-05D0-44EF-9D1E-760A53D7FEFD}">
      <dgm:prSet/>
      <dgm:spPr/>
      <dgm:t>
        <a:bodyPr/>
        <a:lstStyle/>
        <a:p>
          <a:endParaRPr lang="en-US"/>
        </a:p>
      </dgm:t>
    </dgm:pt>
    <dgm:pt modelId="{66E3FAE0-35BF-49C6-B274-8F57D90E5B15}" type="sibTrans" cxnId="{AA08AF6A-05D0-44EF-9D1E-760A53D7FEFD}">
      <dgm:prSet/>
      <dgm:spPr/>
      <dgm:t>
        <a:bodyPr/>
        <a:lstStyle/>
        <a:p>
          <a:endParaRPr lang="en-US"/>
        </a:p>
      </dgm:t>
    </dgm:pt>
    <dgm:pt modelId="{221A8FA5-F05F-409E-8905-0772E3135FE8}" type="pres">
      <dgm:prSet presAssocID="{A88407BA-1D50-4BF5-9189-764A0991B59E}" presName="linear" presStyleCnt="0">
        <dgm:presLayoutVars>
          <dgm:animLvl val="lvl"/>
          <dgm:resizeHandles val="exact"/>
        </dgm:presLayoutVars>
      </dgm:prSet>
      <dgm:spPr/>
    </dgm:pt>
    <dgm:pt modelId="{F709244F-923C-4BF6-92A7-B3CF985B3730}" type="pres">
      <dgm:prSet presAssocID="{E0436AF3-4B3B-4852-AB27-5CC212154A71}" presName="parentText" presStyleLbl="node1" presStyleIdx="0" presStyleCnt="2">
        <dgm:presLayoutVars>
          <dgm:chMax val="0"/>
          <dgm:bulletEnabled val="1"/>
        </dgm:presLayoutVars>
      </dgm:prSet>
      <dgm:spPr/>
    </dgm:pt>
    <dgm:pt modelId="{CF9D0959-700D-4558-9DD6-7F677B144E20}" type="pres">
      <dgm:prSet presAssocID="{78F9FFFB-5DFB-4F5E-8390-147D38558B58}" presName="spacer" presStyleCnt="0"/>
      <dgm:spPr/>
    </dgm:pt>
    <dgm:pt modelId="{DBF161ED-E930-4DAD-8EA2-E6D08E00D9AF}" type="pres">
      <dgm:prSet presAssocID="{7A9C72A1-4D37-4C78-859B-FD7AB9B5F716}" presName="parentText" presStyleLbl="node1" presStyleIdx="1" presStyleCnt="2">
        <dgm:presLayoutVars>
          <dgm:chMax val="0"/>
          <dgm:bulletEnabled val="1"/>
        </dgm:presLayoutVars>
      </dgm:prSet>
      <dgm:spPr/>
    </dgm:pt>
  </dgm:ptLst>
  <dgm:cxnLst>
    <dgm:cxn modelId="{B481AE24-7D43-41AE-9C03-3E7EFEDAFB38}" type="presOf" srcId="{A88407BA-1D50-4BF5-9189-764A0991B59E}" destId="{221A8FA5-F05F-409E-8905-0772E3135FE8}" srcOrd="0" destOrd="0" presId="urn:microsoft.com/office/officeart/2005/8/layout/vList2"/>
    <dgm:cxn modelId="{96F63D40-7192-4569-9053-E1344971419E}" type="presOf" srcId="{E0436AF3-4B3B-4852-AB27-5CC212154A71}" destId="{F709244F-923C-4BF6-92A7-B3CF985B3730}" srcOrd="0" destOrd="0" presId="urn:microsoft.com/office/officeart/2005/8/layout/vList2"/>
    <dgm:cxn modelId="{AA08AF6A-05D0-44EF-9D1E-760A53D7FEFD}" srcId="{A88407BA-1D50-4BF5-9189-764A0991B59E}" destId="{7A9C72A1-4D37-4C78-859B-FD7AB9B5F716}" srcOrd="1" destOrd="0" parTransId="{84F88DE9-618F-4F66-B58E-77168DBFB8DA}" sibTransId="{66E3FAE0-35BF-49C6-B274-8F57D90E5B15}"/>
    <dgm:cxn modelId="{158E0057-C3AA-48FC-95F3-295BABC1DAA3}" srcId="{A88407BA-1D50-4BF5-9189-764A0991B59E}" destId="{E0436AF3-4B3B-4852-AB27-5CC212154A71}" srcOrd="0" destOrd="0" parTransId="{1B3B1D31-1B96-4BDD-8223-121FF67CFBE1}" sibTransId="{78F9FFFB-5DFB-4F5E-8390-147D38558B58}"/>
    <dgm:cxn modelId="{F9539CB5-88E9-4717-81F1-48F186CD1A35}" type="presOf" srcId="{7A9C72A1-4D37-4C78-859B-FD7AB9B5F716}" destId="{DBF161ED-E930-4DAD-8EA2-E6D08E00D9AF}" srcOrd="0" destOrd="0" presId="urn:microsoft.com/office/officeart/2005/8/layout/vList2"/>
    <dgm:cxn modelId="{6AD03166-C428-4962-82E7-D784A467A916}" type="presParOf" srcId="{221A8FA5-F05F-409E-8905-0772E3135FE8}" destId="{F709244F-923C-4BF6-92A7-B3CF985B3730}" srcOrd="0" destOrd="0" presId="urn:microsoft.com/office/officeart/2005/8/layout/vList2"/>
    <dgm:cxn modelId="{3D5C901B-412A-4A67-BA67-E58310517A0B}" type="presParOf" srcId="{221A8FA5-F05F-409E-8905-0772E3135FE8}" destId="{CF9D0959-700D-4558-9DD6-7F677B144E20}" srcOrd="1" destOrd="0" presId="urn:microsoft.com/office/officeart/2005/8/layout/vList2"/>
    <dgm:cxn modelId="{46C48DA9-BB01-472F-90C3-DAFC35C222D2}" type="presParOf" srcId="{221A8FA5-F05F-409E-8905-0772E3135FE8}" destId="{DBF161ED-E930-4DAD-8EA2-E6D08E00D9A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4F38E-64DC-483B-8529-7AAED5DAAFF6}">
      <dsp:nvSpPr>
        <dsp:cNvPr id="0" name=""/>
        <dsp:cNvSpPr/>
      </dsp:nvSpPr>
      <dsp:spPr>
        <a:xfrm>
          <a:off x="0" y="3469"/>
          <a:ext cx="7772400" cy="14630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10" tIns="232410" rIns="232410" bIns="232410" numCol="1" spcCol="1270" anchor="ctr" anchorCtr="0">
          <a:noAutofit/>
        </a:bodyPr>
        <a:lstStyle/>
        <a:p>
          <a:pPr marL="0" lvl="0" indent="0" algn="l" defTabSz="2711450" rtl="0">
            <a:lnSpc>
              <a:spcPct val="90000"/>
            </a:lnSpc>
            <a:spcBef>
              <a:spcPct val="0"/>
            </a:spcBef>
            <a:spcAft>
              <a:spcPct val="35000"/>
            </a:spcAft>
            <a:buNone/>
          </a:pPr>
          <a:r>
            <a:rPr lang="en-US" sz="6100" kern="1200"/>
            <a:t>Waves</a:t>
          </a:r>
        </a:p>
      </dsp:txBody>
      <dsp:txXfrm>
        <a:off x="71422" y="74891"/>
        <a:ext cx="7629556" cy="13202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D1345-EB09-442D-B034-08BCFE2FD741}">
      <dsp:nvSpPr>
        <dsp:cNvPr id="0" name=""/>
        <dsp:cNvSpPr/>
      </dsp:nvSpPr>
      <dsp:spPr>
        <a:xfrm>
          <a:off x="0" y="7852"/>
          <a:ext cx="8229600" cy="11272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kern="1200" dirty="0"/>
            <a:t>Next?</a:t>
          </a:r>
        </a:p>
      </dsp:txBody>
      <dsp:txXfrm>
        <a:off x="55030" y="62882"/>
        <a:ext cx="8119540" cy="10172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A8284-6183-484E-9D6C-8DA15C3F9324}">
      <dsp:nvSpPr>
        <dsp:cNvPr id="0" name=""/>
        <dsp:cNvSpPr/>
      </dsp:nvSpPr>
      <dsp:spPr>
        <a:xfrm>
          <a:off x="0" y="970131"/>
          <a:ext cx="8229600" cy="25857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kern="1200"/>
            <a:t>How do we classify waves?</a:t>
          </a:r>
        </a:p>
      </dsp:txBody>
      <dsp:txXfrm>
        <a:off x="126223" y="1096354"/>
        <a:ext cx="7977154" cy="23332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D1345-EB09-442D-B034-08BCFE2FD741}">
      <dsp:nvSpPr>
        <dsp:cNvPr id="0" name=""/>
        <dsp:cNvSpPr/>
      </dsp:nvSpPr>
      <dsp:spPr>
        <a:xfrm>
          <a:off x="0" y="7852"/>
          <a:ext cx="8229600" cy="11272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kern="1200" dirty="0"/>
            <a:t>How do we classify waves?</a:t>
          </a:r>
        </a:p>
      </dsp:txBody>
      <dsp:txXfrm>
        <a:off x="55030" y="62882"/>
        <a:ext cx="8119540" cy="10172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0525E-F832-4B07-9B22-CA24BCA3C4E5}">
      <dsp:nvSpPr>
        <dsp:cNvPr id="0" name=""/>
        <dsp:cNvSpPr/>
      </dsp:nvSpPr>
      <dsp:spPr>
        <a:xfrm>
          <a:off x="0" y="3712270"/>
          <a:ext cx="8229600" cy="8121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AFTER notes are complete, use the </a:t>
          </a:r>
          <a:r>
            <a:rPr lang="en-US" sz="1800" b="1" i="1" kern="1200" dirty="0"/>
            <a:t>check your understanding </a:t>
          </a:r>
          <a:r>
            <a:rPr lang="en-US" sz="1800" kern="1200" dirty="0"/>
            <a:t>(CYU) questions on pages b and c to determine if your notes cover the basic info (10-15 min)</a:t>
          </a:r>
        </a:p>
      </dsp:txBody>
      <dsp:txXfrm>
        <a:off x="0" y="3712270"/>
        <a:ext cx="8229600" cy="812154"/>
      </dsp:txXfrm>
    </dsp:sp>
    <dsp:sp modelId="{58B104CD-10C7-4865-B03E-75130E59784A}">
      <dsp:nvSpPr>
        <dsp:cNvPr id="0" name=""/>
        <dsp:cNvSpPr/>
      </dsp:nvSpPr>
      <dsp:spPr>
        <a:xfrm rot="10800000">
          <a:off x="0" y="2475359"/>
          <a:ext cx="8229600" cy="12490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Record the most important info on white board (10-15 min)</a:t>
          </a:r>
        </a:p>
      </dsp:txBody>
      <dsp:txXfrm rot="10800000">
        <a:off x="0" y="2475359"/>
        <a:ext cx="8229600" cy="811623"/>
      </dsp:txXfrm>
    </dsp:sp>
    <dsp:sp modelId="{5A138EBE-B4AD-419C-8F72-8011640A26C2}">
      <dsp:nvSpPr>
        <dsp:cNvPr id="0" name=""/>
        <dsp:cNvSpPr/>
      </dsp:nvSpPr>
      <dsp:spPr>
        <a:xfrm rot="10800000">
          <a:off x="0" y="1238449"/>
          <a:ext cx="8229600" cy="12490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i="1" kern="1200" dirty="0"/>
            <a:t>SKIM</a:t>
          </a:r>
          <a:r>
            <a:rPr lang="en-US" sz="2400" kern="1200" dirty="0"/>
            <a:t> Waves: Lesson 1 a-c   (5 min or less)</a:t>
          </a:r>
        </a:p>
      </dsp:txBody>
      <dsp:txXfrm rot="10800000">
        <a:off x="0" y="1238449"/>
        <a:ext cx="8229600" cy="811623"/>
      </dsp:txXfrm>
    </dsp:sp>
    <dsp:sp modelId="{41D06933-4751-4992-B459-34F7DA15B2FA}">
      <dsp:nvSpPr>
        <dsp:cNvPr id="0" name=""/>
        <dsp:cNvSpPr/>
      </dsp:nvSpPr>
      <dsp:spPr>
        <a:xfrm rot="10800000">
          <a:off x="0" y="1538"/>
          <a:ext cx="8229600" cy="12490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Read the Physics Classroom (PCR)</a:t>
          </a:r>
        </a:p>
      </dsp:txBody>
      <dsp:txXfrm rot="10800000">
        <a:off x="0" y="1538"/>
        <a:ext cx="8229600" cy="8116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ED3FB-EDAC-49AE-9601-0CA1A3121708}">
      <dsp:nvSpPr>
        <dsp:cNvPr id="0" name=""/>
        <dsp:cNvSpPr/>
      </dsp:nvSpPr>
      <dsp:spPr>
        <a:xfrm>
          <a:off x="0" y="7852"/>
          <a:ext cx="8229600" cy="11272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kern="1200"/>
            <a:t>Do you remember?</a:t>
          </a:r>
        </a:p>
      </dsp:txBody>
      <dsp:txXfrm>
        <a:off x="55030" y="62882"/>
        <a:ext cx="8119540" cy="10172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F5CA5-9B6E-4208-9F6F-6061F33B4DFB}">
      <dsp:nvSpPr>
        <dsp:cNvPr id="0" name=""/>
        <dsp:cNvSpPr/>
      </dsp:nvSpPr>
      <dsp:spPr>
        <a:xfrm>
          <a:off x="0" y="3048002"/>
          <a:ext cx="8229600" cy="1432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Name two categories of mechanical waves.  Give an example of each.</a:t>
          </a:r>
        </a:p>
      </dsp:txBody>
      <dsp:txXfrm>
        <a:off x="69908" y="3117910"/>
        <a:ext cx="8089784" cy="1292264"/>
      </dsp:txXfrm>
    </dsp:sp>
    <dsp:sp modelId="{88AEFC1C-3031-4FEF-8ECB-5B70C0B23D95}">
      <dsp:nvSpPr>
        <dsp:cNvPr id="0" name=""/>
        <dsp:cNvSpPr/>
      </dsp:nvSpPr>
      <dsp:spPr>
        <a:xfrm>
          <a:off x="0" y="1546941"/>
          <a:ext cx="8229600" cy="1432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a:t>What is a medium?  Give an example.</a:t>
          </a:r>
        </a:p>
      </dsp:txBody>
      <dsp:txXfrm>
        <a:off x="69908" y="1616849"/>
        <a:ext cx="8089784" cy="1292264"/>
      </dsp:txXfrm>
    </dsp:sp>
    <dsp:sp modelId="{5BB320F5-69DC-43B7-B2F6-21FFE28ED6D3}">
      <dsp:nvSpPr>
        <dsp:cNvPr id="0" name=""/>
        <dsp:cNvSpPr/>
      </dsp:nvSpPr>
      <dsp:spPr>
        <a:xfrm>
          <a:off x="0" y="76197"/>
          <a:ext cx="8229600" cy="1432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Contrast mechanical waves with electromagnetic waves.</a:t>
          </a:r>
        </a:p>
      </dsp:txBody>
      <dsp:txXfrm>
        <a:off x="69908" y="146105"/>
        <a:ext cx="8089784" cy="12922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83C1B-3088-4875-A861-F2BBEA849513}">
      <dsp:nvSpPr>
        <dsp:cNvPr id="0" name=""/>
        <dsp:cNvSpPr/>
      </dsp:nvSpPr>
      <dsp:spPr>
        <a:xfrm>
          <a:off x="0" y="7852"/>
          <a:ext cx="8229600" cy="11272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kern="1200"/>
            <a:t>Types of Mechanical Waves</a:t>
          </a:r>
        </a:p>
      </dsp:txBody>
      <dsp:txXfrm>
        <a:off x="55030" y="62882"/>
        <a:ext cx="8119540" cy="10172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09B35-80FC-4D07-9D43-D73E0E515BDD}">
      <dsp:nvSpPr>
        <dsp:cNvPr id="0" name=""/>
        <dsp:cNvSpPr/>
      </dsp:nvSpPr>
      <dsp:spPr>
        <a:xfrm>
          <a:off x="0" y="0"/>
          <a:ext cx="8229600" cy="14143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Transverse:  the medium oscillates perpendicular to the propagation of the wave</a:t>
          </a:r>
        </a:p>
      </dsp:txBody>
      <dsp:txXfrm>
        <a:off x="1787356" y="0"/>
        <a:ext cx="6442243" cy="1414363"/>
      </dsp:txXfrm>
    </dsp:sp>
    <dsp:sp modelId="{DC9DD171-C0F4-431A-9606-16612318E276}">
      <dsp:nvSpPr>
        <dsp:cNvPr id="0" name=""/>
        <dsp:cNvSpPr/>
      </dsp:nvSpPr>
      <dsp:spPr>
        <a:xfrm>
          <a:off x="141436" y="141436"/>
          <a:ext cx="1645920" cy="113149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F96B0B2-4A50-43C4-8BF6-7856A7503375}">
      <dsp:nvSpPr>
        <dsp:cNvPr id="0" name=""/>
        <dsp:cNvSpPr/>
      </dsp:nvSpPr>
      <dsp:spPr>
        <a:xfrm>
          <a:off x="0" y="1555799"/>
          <a:ext cx="8229600" cy="14143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Longitudinal:  the medium oscillates parallel to the propagation of the wave (ex: sound)</a:t>
          </a:r>
        </a:p>
      </dsp:txBody>
      <dsp:txXfrm>
        <a:off x="1787356" y="1555799"/>
        <a:ext cx="6442243" cy="1414363"/>
      </dsp:txXfrm>
    </dsp:sp>
    <dsp:sp modelId="{84E78152-40C5-405C-AAA2-A1C2F48F8D58}">
      <dsp:nvSpPr>
        <dsp:cNvPr id="0" name=""/>
        <dsp:cNvSpPr/>
      </dsp:nvSpPr>
      <dsp:spPr>
        <a:xfrm>
          <a:off x="141436" y="1697236"/>
          <a:ext cx="1645920" cy="11314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7F13822-1387-4FD6-B37B-C007476B1B41}">
      <dsp:nvSpPr>
        <dsp:cNvPr id="0" name=""/>
        <dsp:cNvSpPr/>
      </dsp:nvSpPr>
      <dsp:spPr>
        <a:xfrm>
          <a:off x="0" y="3111599"/>
          <a:ext cx="8229600" cy="14143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Surface:  the medium oscillates in a circle – this is a combination of the other two types of waves</a:t>
          </a:r>
        </a:p>
      </dsp:txBody>
      <dsp:txXfrm>
        <a:off x="1787356" y="3111599"/>
        <a:ext cx="6442243" cy="1414363"/>
      </dsp:txXfrm>
    </dsp:sp>
    <dsp:sp modelId="{584F8C13-6C04-4239-8E91-E7A4D8339D1F}">
      <dsp:nvSpPr>
        <dsp:cNvPr id="0" name=""/>
        <dsp:cNvSpPr/>
      </dsp:nvSpPr>
      <dsp:spPr>
        <a:xfrm>
          <a:off x="141436" y="3253035"/>
          <a:ext cx="1645920" cy="11314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D43FE-AFCA-4753-8E08-31DB1D685A54}">
      <dsp:nvSpPr>
        <dsp:cNvPr id="0" name=""/>
        <dsp:cNvSpPr/>
      </dsp:nvSpPr>
      <dsp:spPr>
        <a:xfrm>
          <a:off x="0" y="486096"/>
          <a:ext cx="8229600" cy="212186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dirty="0"/>
            <a:t>What are the (anatomical) features of waves?</a:t>
          </a:r>
        </a:p>
      </dsp:txBody>
      <dsp:txXfrm>
        <a:off x="103581" y="589677"/>
        <a:ext cx="8022438" cy="1914707"/>
      </dsp:txXfrm>
    </dsp:sp>
    <dsp:sp modelId="{2AD14711-50F0-4D4B-B07F-759AC428A9B4}">
      <dsp:nvSpPr>
        <dsp:cNvPr id="0" name=""/>
        <dsp:cNvSpPr/>
      </dsp:nvSpPr>
      <dsp:spPr>
        <a:xfrm>
          <a:off x="0" y="2766366"/>
          <a:ext cx="8229600" cy="21879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dirty="0"/>
            <a:t>What can we measure?</a:t>
          </a:r>
        </a:p>
      </dsp:txBody>
      <dsp:txXfrm>
        <a:off x="106804" y="2873170"/>
        <a:ext cx="8015992" cy="1974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4F38E-64DC-483B-8529-7AAED5DAAFF6}">
      <dsp:nvSpPr>
        <dsp:cNvPr id="0" name=""/>
        <dsp:cNvSpPr/>
      </dsp:nvSpPr>
      <dsp:spPr>
        <a:xfrm>
          <a:off x="0" y="3469"/>
          <a:ext cx="7772400" cy="14630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10" tIns="232410" rIns="232410" bIns="232410" numCol="1" spcCol="1270" anchor="ctr" anchorCtr="0">
          <a:noAutofit/>
        </a:bodyPr>
        <a:lstStyle/>
        <a:p>
          <a:pPr marL="0" lvl="0" indent="0" algn="l" defTabSz="2711450" rtl="0">
            <a:lnSpc>
              <a:spcPct val="90000"/>
            </a:lnSpc>
            <a:spcBef>
              <a:spcPct val="0"/>
            </a:spcBef>
            <a:spcAft>
              <a:spcPct val="35000"/>
            </a:spcAft>
            <a:buNone/>
          </a:pPr>
          <a:r>
            <a:rPr lang="en-US" sz="6100" kern="1200"/>
            <a:t>Waves</a:t>
          </a:r>
        </a:p>
      </dsp:txBody>
      <dsp:txXfrm>
        <a:off x="71422" y="74891"/>
        <a:ext cx="7629556" cy="132024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D1345-EB09-442D-B034-08BCFE2FD741}">
      <dsp:nvSpPr>
        <dsp:cNvPr id="0" name=""/>
        <dsp:cNvSpPr/>
      </dsp:nvSpPr>
      <dsp:spPr>
        <a:xfrm>
          <a:off x="0" y="91799"/>
          <a:ext cx="8229600" cy="959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dirty="0"/>
            <a:t>What are the features and measures?</a:t>
          </a:r>
        </a:p>
      </dsp:txBody>
      <dsp:txXfrm>
        <a:off x="46834" y="138633"/>
        <a:ext cx="8135932" cy="8657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EBF83-2C37-46BD-AC21-51CEB05F2D30}">
      <dsp:nvSpPr>
        <dsp:cNvPr id="0" name=""/>
        <dsp:cNvSpPr/>
      </dsp:nvSpPr>
      <dsp:spPr>
        <a:xfrm>
          <a:off x="0" y="0"/>
          <a:ext cx="6583680" cy="99571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Read the Physics Classroom (PCR) Waves:  Lesson 2 </a:t>
          </a:r>
          <a:r>
            <a:rPr lang="en-US" sz="2800" kern="1200" dirty="0" err="1"/>
            <a:t>a&amp;b</a:t>
          </a:r>
          <a:r>
            <a:rPr lang="en-US" sz="2800" kern="1200" dirty="0"/>
            <a:t>  (5-10min)</a:t>
          </a:r>
        </a:p>
      </dsp:txBody>
      <dsp:txXfrm>
        <a:off x="29163" y="29163"/>
        <a:ext cx="5425092" cy="937385"/>
      </dsp:txXfrm>
    </dsp:sp>
    <dsp:sp modelId="{0F532824-2B01-4DB8-82F9-F51BD187673C}">
      <dsp:nvSpPr>
        <dsp:cNvPr id="0" name=""/>
        <dsp:cNvSpPr/>
      </dsp:nvSpPr>
      <dsp:spPr>
        <a:xfrm>
          <a:off x="551383" y="1176750"/>
          <a:ext cx="6583680" cy="99571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Record information about wave FEATURES in notes   (5-10 min)</a:t>
          </a:r>
        </a:p>
      </dsp:txBody>
      <dsp:txXfrm>
        <a:off x="580546" y="1205913"/>
        <a:ext cx="5326758" cy="937385"/>
      </dsp:txXfrm>
    </dsp:sp>
    <dsp:sp modelId="{6AFE0828-4B40-4163-A577-34220AD3F759}">
      <dsp:nvSpPr>
        <dsp:cNvPr id="0" name=""/>
        <dsp:cNvSpPr/>
      </dsp:nvSpPr>
      <dsp:spPr>
        <a:xfrm>
          <a:off x="1094536" y="2353500"/>
          <a:ext cx="6583680" cy="99571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Create a Word Web for the three  NEW MEASUREMENTS (already have Period) </a:t>
          </a:r>
        </a:p>
      </dsp:txBody>
      <dsp:txXfrm>
        <a:off x="1123699" y="2382663"/>
        <a:ext cx="5334987" cy="937385"/>
      </dsp:txXfrm>
    </dsp:sp>
    <dsp:sp modelId="{A35F5D48-33CC-4587-A02F-F1D5438B7FC4}">
      <dsp:nvSpPr>
        <dsp:cNvPr id="0" name=""/>
        <dsp:cNvSpPr/>
      </dsp:nvSpPr>
      <dsp:spPr>
        <a:xfrm>
          <a:off x="1645920" y="3530251"/>
          <a:ext cx="6583680" cy="99571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AFTER notes are complete, use the </a:t>
          </a:r>
          <a:r>
            <a:rPr lang="en-US" sz="1800" b="1" i="1" kern="1200" dirty="0"/>
            <a:t>check your understanding </a:t>
          </a:r>
          <a:r>
            <a:rPr lang="en-US" sz="1800" kern="1200" dirty="0"/>
            <a:t>(CYU) questions on </a:t>
          </a:r>
          <a:r>
            <a:rPr lang="en-US" sz="1800" kern="1200"/>
            <a:t>pages a and b </a:t>
          </a:r>
          <a:r>
            <a:rPr lang="en-US" sz="1800" kern="1200" dirty="0"/>
            <a:t>to determine if your notes cover the basic info (10-15 min)</a:t>
          </a:r>
        </a:p>
      </dsp:txBody>
      <dsp:txXfrm>
        <a:off x="1675083" y="3559414"/>
        <a:ext cx="5326758" cy="937385"/>
      </dsp:txXfrm>
    </dsp:sp>
    <dsp:sp modelId="{DB6A6524-7E70-425B-ACD6-2EACA6C8E193}">
      <dsp:nvSpPr>
        <dsp:cNvPr id="0" name=""/>
        <dsp:cNvSpPr/>
      </dsp:nvSpPr>
      <dsp:spPr>
        <a:xfrm>
          <a:off x="5936467" y="762624"/>
          <a:ext cx="647212" cy="6472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082090" y="762624"/>
        <a:ext cx="355966" cy="487027"/>
      </dsp:txXfrm>
    </dsp:sp>
    <dsp:sp modelId="{88532762-C7F5-4A74-82A1-FD3F6F3A9D08}">
      <dsp:nvSpPr>
        <dsp:cNvPr id="0" name=""/>
        <dsp:cNvSpPr/>
      </dsp:nvSpPr>
      <dsp:spPr>
        <a:xfrm>
          <a:off x="6487850" y="1939375"/>
          <a:ext cx="647212" cy="6472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633473" y="1939375"/>
        <a:ext cx="355966" cy="487027"/>
      </dsp:txXfrm>
    </dsp:sp>
    <dsp:sp modelId="{670FEDD5-2C90-4F65-A4A5-C56D79AE0A1A}">
      <dsp:nvSpPr>
        <dsp:cNvPr id="0" name=""/>
        <dsp:cNvSpPr/>
      </dsp:nvSpPr>
      <dsp:spPr>
        <a:xfrm>
          <a:off x="7031004" y="3116125"/>
          <a:ext cx="647212" cy="6472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176627" y="3116125"/>
        <a:ext cx="355966" cy="48702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AEEBC-145E-41DC-B90C-9368B7108023}">
      <dsp:nvSpPr>
        <dsp:cNvPr id="0" name=""/>
        <dsp:cNvSpPr/>
      </dsp:nvSpPr>
      <dsp:spPr>
        <a:xfrm>
          <a:off x="0" y="7852"/>
          <a:ext cx="8229600" cy="11272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kern="1200"/>
            <a:t>Wave Features</a:t>
          </a:r>
        </a:p>
      </dsp:txBody>
      <dsp:txXfrm>
        <a:off x="55030" y="62882"/>
        <a:ext cx="8119540" cy="101723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2DB39-CC9F-4141-BD7B-71DE6D88BA83}">
      <dsp:nvSpPr>
        <dsp:cNvPr id="0" name=""/>
        <dsp:cNvSpPr/>
      </dsp:nvSpPr>
      <dsp:spPr>
        <a:xfrm>
          <a:off x="0" y="488473"/>
          <a:ext cx="8229600" cy="6475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u="sng" kern="1200" dirty="0"/>
            <a:t>medium</a:t>
          </a:r>
          <a:r>
            <a:rPr lang="en-US" sz="2700" kern="1200" dirty="0"/>
            <a:t>:  material that transports a mechanical wave</a:t>
          </a:r>
        </a:p>
      </dsp:txBody>
      <dsp:txXfrm>
        <a:off x="31613" y="520086"/>
        <a:ext cx="8166374" cy="584369"/>
      </dsp:txXfrm>
    </dsp:sp>
    <dsp:sp modelId="{501FDA8D-69F8-4AC7-A2BD-4ABB60ED2EC0}">
      <dsp:nvSpPr>
        <dsp:cNvPr id="0" name=""/>
        <dsp:cNvSpPr/>
      </dsp:nvSpPr>
      <dsp:spPr>
        <a:xfrm>
          <a:off x="0" y="1213829"/>
          <a:ext cx="8229600" cy="6475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u="sng" kern="1200" dirty="0"/>
            <a:t>crest</a:t>
          </a:r>
          <a:r>
            <a:rPr lang="en-US" sz="2700" kern="1200" dirty="0"/>
            <a:t>:  top (of a _____________wave)</a:t>
          </a:r>
        </a:p>
      </dsp:txBody>
      <dsp:txXfrm>
        <a:off x="31613" y="1245442"/>
        <a:ext cx="8166374" cy="584369"/>
      </dsp:txXfrm>
    </dsp:sp>
    <dsp:sp modelId="{19C03BDE-55C5-49E7-90DD-E2F4E3D88536}">
      <dsp:nvSpPr>
        <dsp:cNvPr id="0" name=""/>
        <dsp:cNvSpPr/>
      </dsp:nvSpPr>
      <dsp:spPr>
        <a:xfrm>
          <a:off x="0" y="1939184"/>
          <a:ext cx="8229600" cy="6475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u="sng" kern="1200" dirty="0"/>
            <a:t>trough</a:t>
          </a:r>
          <a:r>
            <a:rPr lang="en-US" sz="2700" kern="1200" dirty="0"/>
            <a:t>:  bottom (of a  ___________wave)</a:t>
          </a:r>
        </a:p>
      </dsp:txBody>
      <dsp:txXfrm>
        <a:off x="31613" y="1970797"/>
        <a:ext cx="8166374" cy="584369"/>
      </dsp:txXfrm>
    </dsp:sp>
    <dsp:sp modelId="{22E9257D-2354-486F-9B0A-C5311794273F}">
      <dsp:nvSpPr>
        <dsp:cNvPr id="0" name=""/>
        <dsp:cNvSpPr/>
      </dsp:nvSpPr>
      <dsp:spPr>
        <a:xfrm>
          <a:off x="0" y="2664539"/>
          <a:ext cx="8229600" cy="6475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u="sng" kern="1200" dirty="0"/>
            <a:t>compression</a:t>
          </a:r>
          <a:r>
            <a:rPr lang="en-US" sz="2700" kern="1200" dirty="0"/>
            <a:t>:  medium is dense (____________wave)</a:t>
          </a:r>
        </a:p>
      </dsp:txBody>
      <dsp:txXfrm>
        <a:off x="31613" y="2696152"/>
        <a:ext cx="8166374" cy="584369"/>
      </dsp:txXfrm>
    </dsp:sp>
    <dsp:sp modelId="{70AA4E7F-3EEB-4C0D-BE5B-15FF73439BC9}">
      <dsp:nvSpPr>
        <dsp:cNvPr id="0" name=""/>
        <dsp:cNvSpPr/>
      </dsp:nvSpPr>
      <dsp:spPr>
        <a:xfrm>
          <a:off x="0" y="3389894"/>
          <a:ext cx="8229600" cy="6475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u="sng" kern="1200" dirty="0"/>
            <a:t>rarefaction</a:t>
          </a:r>
          <a:r>
            <a:rPr lang="en-US" sz="2700" kern="1200" dirty="0"/>
            <a:t>:  medium has low density (_________wave)</a:t>
          </a:r>
        </a:p>
      </dsp:txBody>
      <dsp:txXfrm>
        <a:off x="31613" y="3421507"/>
        <a:ext cx="8166374" cy="58436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60717-39F0-40CD-A556-2F1B380C85EF}">
      <dsp:nvSpPr>
        <dsp:cNvPr id="0" name=""/>
        <dsp:cNvSpPr/>
      </dsp:nvSpPr>
      <dsp:spPr>
        <a:xfrm>
          <a:off x="0" y="65940"/>
          <a:ext cx="8229600" cy="1042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latin typeface="Symbol" pitchFamily="18" charset="2"/>
            </a:rPr>
            <a:t>l</a:t>
          </a:r>
          <a:r>
            <a:rPr lang="en-US" sz="2600" kern="1200" dirty="0"/>
            <a:t> – wavelength:  the distance from crest to crest (m)</a:t>
          </a:r>
        </a:p>
      </dsp:txBody>
      <dsp:txXfrm>
        <a:off x="50884" y="116824"/>
        <a:ext cx="8127832" cy="940592"/>
      </dsp:txXfrm>
    </dsp:sp>
    <dsp:sp modelId="{00565931-0815-41BB-A0A0-C8893CC9F127}">
      <dsp:nvSpPr>
        <dsp:cNvPr id="0" name=""/>
        <dsp:cNvSpPr/>
      </dsp:nvSpPr>
      <dsp:spPr>
        <a:xfrm>
          <a:off x="0" y="1183181"/>
          <a:ext cx="8229600" cy="1042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T – period:  the duration for a complete wave to pass a fixed position (s)</a:t>
          </a:r>
        </a:p>
      </dsp:txBody>
      <dsp:txXfrm>
        <a:off x="50884" y="1234065"/>
        <a:ext cx="8127832" cy="940592"/>
      </dsp:txXfrm>
    </dsp:sp>
    <dsp:sp modelId="{9D8D20C9-1E46-4A23-A2BD-35533F0C99D1}">
      <dsp:nvSpPr>
        <dsp:cNvPr id="0" name=""/>
        <dsp:cNvSpPr/>
      </dsp:nvSpPr>
      <dsp:spPr>
        <a:xfrm>
          <a:off x="0" y="2300421"/>
          <a:ext cx="8229600" cy="1042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t>f – frequency:  how many waves pass a given point each second (Hz)</a:t>
          </a:r>
        </a:p>
      </dsp:txBody>
      <dsp:txXfrm>
        <a:off x="50884" y="2351305"/>
        <a:ext cx="8127832" cy="940592"/>
      </dsp:txXfrm>
    </dsp:sp>
    <dsp:sp modelId="{A6F65E3B-AB09-41E6-8482-5219AFF172F1}">
      <dsp:nvSpPr>
        <dsp:cNvPr id="0" name=""/>
        <dsp:cNvSpPr/>
      </dsp:nvSpPr>
      <dsp:spPr>
        <a:xfrm>
          <a:off x="0" y="3417661"/>
          <a:ext cx="8229600" cy="10423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A – Amplitude:  the distance from the </a:t>
          </a:r>
          <a:r>
            <a:rPr lang="en-US" sz="2600" i="1" kern="1200" dirty="0"/>
            <a:t>equilibrium position </a:t>
          </a:r>
          <a:r>
            <a:rPr lang="en-US" sz="2600" kern="1200" dirty="0"/>
            <a:t>to a crest or trough</a:t>
          </a:r>
        </a:p>
      </dsp:txBody>
      <dsp:txXfrm>
        <a:off x="50884" y="3468545"/>
        <a:ext cx="8127832" cy="94059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86829-968A-4A91-9643-60ADE00404C9}">
      <dsp:nvSpPr>
        <dsp:cNvPr id="0" name=""/>
        <dsp:cNvSpPr/>
      </dsp:nvSpPr>
      <dsp:spPr>
        <a:xfrm rot="16200000">
          <a:off x="925909" y="-925909"/>
          <a:ext cx="2262981" cy="411480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No formula to define</a:t>
          </a:r>
        </a:p>
      </dsp:txBody>
      <dsp:txXfrm rot="5400000">
        <a:off x="-1" y="1"/>
        <a:ext cx="4114800" cy="1697236"/>
      </dsp:txXfrm>
    </dsp:sp>
    <dsp:sp modelId="{C3C633A8-0DF6-440C-B272-3C8328F594DE}">
      <dsp:nvSpPr>
        <dsp:cNvPr id="0" name=""/>
        <dsp:cNvSpPr/>
      </dsp:nvSpPr>
      <dsp:spPr>
        <a:xfrm>
          <a:off x="4114800" y="0"/>
          <a:ext cx="4114800" cy="2262981"/>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the distance from crest to crest or trough to trough</a:t>
          </a:r>
        </a:p>
      </dsp:txBody>
      <dsp:txXfrm>
        <a:off x="4114800" y="0"/>
        <a:ext cx="4114800" cy="1697236"/>
      </dsp:txXfrm>
    </dsp:sp>
    <dsp:sp modelId="{D9AF679A-D76A-4EA6-9B55-CAE0BE6B9B4B}">
      <dsp:nvSpPr>
        <dsp:cNvPr id="0" name=""/>
        <dsp:cNvSpPr/>
      </dsp:nvSpPr>
      <dsp:spPr>
        <a:xfrm rot="10800000">
          <a:off x="0" y="2262981"/>
          <a:ext cx="4114800" cy="2262981"/>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SI unit:  meter (m)</a:t>
          </a:r>
        </a:p>
        <a:p>
          <a:pPr marL="0" lvl="0" indent="0" algn="ctr" defTabSz="1111250">
            <a:lnSpc>
              <a:spcPct val="90000"/>
            </a:lnSpc>
            <a:spcBef>
              <a:spcPct val="0"/>
            </a:spcBef>
            <a:spcAft>
              <a:spcPct val="35000"/>
            </a:spcAft>
            <a:buNone/>
          </a:pPr>
          <a:endParaRPr lang="en-US" sz="2500" kern="1200" dirty="0"/>
        </a:p>
        <a:p>
          <a:pPr marL="0" lvl="0" indent="0" algn="ctr" defTabSz="1111250">
            <a:lnSpc>
              <a:spcPct val="90000"/>
            </a:lnSpc>
            <a:spcBef>
              <a:spcPct val="0"/>
            </a:spcBef>
            <a:spcAft>
              <a:spcPct val="35000"/>
            </a:spcAft>
            <a:buNone/>
          </a:pPr>
          <a:r>
            <a:rPr lang="en-US" sz="2500" kern="1200" dirty="0"/>
            <a:t>alternate units:  cm, feet</a:t>
          </a:r>
        </a:p>
      </dsp:txBody>
      <dsp:txXfrm rot="10800000">
        <a:off x="0" y="2828726"/>
        <a:ext cx="4114800" cy="1697236"/>
      </dsp:txXfrm>
    </dsp:sp>
    <dsp:sp modelId="{D4DFC833-8251-4D9B-8923-6F494AA20C5D}">
      <dsp:nvSpPr>
        <dsp:cNvPr id="0" name=""/>
        <dsp:cNvSpPr/>
      </dsp:nvSpPr>
      <dsp:spPr>
        <a:xfrm rot="5400000">
          <a:off x="5040709" y="1337072"/>
          <a:ext cx="2262981" cy="411480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34B0ED1-BB30-4828-949D-59B29AFFCE08}">
      <dsp:nvSpPr>
        <dsp:cNvPr id="0" name=""/>
        <dsp:cNvSpPr/>
      </dsp:nvSpPr>
      <dsp:spPr>
        <a:xfrm>
          <a:off x="2880359" y="1697236"/>
          <a:ext cx="2468880" cy="1131490"/>
        </a:xfrm>
        <a:prstGeom prst="round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latin typeface="Symbol" pitchFamily="18" charset="2"/>
            </a:rPr>
            <a:t>l: </a:t>
          </a:r>
          <a:r>
            <a:rPr lang="en-US" sz="2500" kern="1200" dirty="0"/>
            <a:t>wavelength</a:t>
          </a:r>
        </a:p>
      </dsp:txBody>
      <dsp:txXfrm>
        <a:off x="2935594" y="1752471"/>
        <a:ext cx="2358410" cy="10210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4FEF2-2CF7-4E74-8511-245A02BAA7BB}">
      <dsp:nvSpPr>
        <dsp:cNvPr id="0" name=""/>
        <dsp:cNvSpPr/>
      </dsp:nvSpPr>
      <dsp:spPr>
        <a:xfrm>
          <a:off x="0" y="235710"/>
          <a:ext cx="8229600" cy="6715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What is the mathematical relationship between the…</a:t>
          </a:r>
        </a:p>
      </dsp:txBody>
      <dsp:txXfrm>
        <a:off x="32784" y="268494"/>
        <a:ext cx="8164032" cy="60601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EE75B-6454-4047-8CC6-292E8D14C616}">
      <dsp:nvSpPr>
        <dsp:cNvPr id="0" name=""/>
        <dsp:cNvSpPr/>
      </dsp:nvSpPr>
      <dsp:spPr>
        <a:xfrm>
          <a:off x="0" y="160761"/>
          <a:ext cx="8229600" cy="20287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194310" rIns="194310" bIns="194310" numCol="1" spcCol="1270" anchor="ctr" anchorCtr="0">
          <a:noAutofit/>
        </a:bodyPr>
        <a:lstStyle/>
        <a:p>
          <a:pPr marL="0" lvl="0" indent="0" algn="l" defTabSz="2266950" rtl="0">
            <a:lnSpc>
              <a:spcPct val="90000"/>
            </a:lnSpc>
            <a:spcBef>
              <a:spcPct val="0"/>
            </a:spcBef>
            <a:spcAft>
              <a:spcPct val="35000"/>
            </a:spcAft>
            <a:buNone/>
          </a:pPr>
          <a:r>
            <a:rPr lang="en-US" sz="5100" kern="1200"/>
            <a:t>amplitude (m) of a wave and the energy (J) it transmits?</a:t>
          </a:r>
        </a:p>
      </dsp:txBody>
      <dsp:txXfrm>
        <a:off x="99037" y="259798"/>
        <a:ext cx="8031526" cy="1830706"/>
      </dsp:txXfrm>
    </dsp:sp>
    <dsp:sp modelId="{27930271-19BE-4B43-9AD6-E56892FA3FF1}">
      <dsp:nvSpPr>
        <dsp:cNvPr id="0" name=""/>
        <dsp:cNvSpPr/>
      </dsp:nvSpPr>
      <dsp:spPr>
        <a:xfrm>
          <a:off x="0" y="2336421"/>
          <a:ext cx="8229600" cy="20287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10" tIns="194310" rIns="194310" bIns="194310" numCol="1" spcCol="1270" anchor="ctr" anchorCtr="0">
          <a:noAutofit/>
        </a:bodyPr>
        <a:lstStyle/>
        <a:p>
          <a:pPr marL="0" lvl="0" indent="0" algn="l" defTabSz="2266950" rtl="0">
            <a:lnSpc>
              <a:spcPct val="90000"/>
            </a:lnSpc>
            <a:spcBef>
              <a:spcPct val="0"/>
            </a:spcBef>
            <a:spcAft>
              <a:spcPct val="35000"/>
            </a:spcAft>
            <a:buNone/>
          </a:pPr>
          <a:r>
            <a:rPr lang="en-US" sz="5100" kern="1200"/>
            <a:t>energy (J) in a wave and its amplitude (m)?</a:t>
          </a:r>
        </a:p>
      </dsp:txBody>
      <dsp:txXfrm>
        <a:off x="99037" y="2435458"/>
        <a:ext cx="8031526" cy="183070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BBE1A-C114-40EF-AB63-EF3324B6915F}">
      <dsp:nvSpPr>
        <dsp:cNvPr id="0" name=""/>
        <dsp:cNvSpPr/>
      </dsp:nvSpPr>
      <dsp:spPr>
        <a:xfrm>
          <a:off x="0" y="7852"/>
          <a:ext cx="8229600" cy="11272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kern="1200"/>
            <a:t>What’s next?</a:t>
          </a:r>
        </a:p>
      </dsp:txBody>
      <dsp:txXfrm>
        <a:off x="55030" y="62882"/>
        <a:ext cx="8119540" cy="101723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67CC1-A171-49B3-9CBF-E071DE3DE8E8}">
      <dsp:nvSpPr>
        <dsp:cNvPr id="0" name=""/>
        <dsp:cNvSpPr/>
      </dsp:nvSpPr>
      <dsp:spPr>
        <a:xfrm>
          <a:off x="0" y="100821"/>
          <a:ext cx="8229600" cy="4324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marL="0" lvl="0" indent="0" algn="l" defTabSz="2489200" rtl="0">
            <a:lnSpc>
              <a:spcPct val="90000"/>
            </a:lnSpc>
            <a:spcBef>
              <a:spcPct val="0"/>
            </a:spcBef>
            <a:spcAft>
              <a:spcPct val="35000"/>
            </a:spcAft>
            <a:buNone/>
          </a:pPr>
          <a:r>
            <a:rPr lang="en-US" sz="5600" kern="1200" dirty="0"/>
            <a:t>Or, what else do we need to know about waves?</a:t>
          </a:r>
        </a:p>
        <a:p>
          <a:pPr marL="0" lvl="0" indent="0" algn="l" defTabSz="2489200" rtl="0">
            <a:lnSpc>
              <a:spcPct val="90000"/>
            </a:lnSpc>
            <a:spcBef>
              <a:spcPct val="0"/>
            </a:spcBef>
            <a:spcAft>
              <a:spcPct val="35000"/>
            </a:spcAft>
            <a:buNone/>
          </a:pPr>
          <a:r>
            <a:rPr lang="en-US" sz="5600" kern="1200" dirty="0"/>
            <a:t>Or, are there any other relationships?</a:t>
          </a:r>
        </a:p>
      </dsp:txBody>
      <dsp:txXfrm>
        <a:off x="211096" y="311917"/>
        <a:ext cx="7807408" cy="3902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A6D61-2C36-404C-A1FB-4BAE51BC7F23}">
      <dsp:nvSpPr>
        <dsp:cNvPr id="0" name=""/>
        <dsp:cNvSpPr/>
      </dsp:nvSpPr>
      <dsp:spPr>
        <a:xfrm>
          <a:off x="4018" y="0"/>
          <a:ext cx="8221563" cy="1143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186690" rIns="186690" bIns="186690" numCol="1" spcCol="1270" anchor="ctr" anchorCtr="0">
          <a:noAutofit/>
        </a:bodyPr>
        <a:lstStyle/>
        <a:p>
          <a:pPr marL="0" lvl="0" indent="0" algn="ctr" defTabSz="2178050" rtl="0">
            <a:lnSpc>
              <a:spcPct val="90000"/>
            </a:lnSpc>
            <a:spcBef>
              <a:spcPct val="0"/>
            </a:spcBef>
            <a:spcAft>
              <a:spcPct val="35000"/>
            </a:spcAft>
            <a:buNone/>
          </a:pPr>
          <a:r>
            <a:rPr lang="en-US" sz="4900" kern="1200" dirty="0"/>
            <a:t>Essential Questions:</a:t>
          </a:r>
        </a:p>
      </dsp:txBody>
      <dsp:txXfrm>
        <a:off x="37495" y="33477"/>
        <a:ext cx="8154609" cy="1076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6F735-7553-4D92-A42E-5FE7F6981547}">
      <dsp:nvSpPr>
        <dsp:cNvPr id="0" name=""/>
        <dsp:cNvSpPr/>
      </dsp:nvSpPr>
      <dsp:spPr>
        <a:xfrm>
          <a:off x="0" y="2731658"/>
          <a:ext cx="8229600" cy="179226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rtl="0">
            <a:lnSpc>
              <a:spcPct val="90000"/>
            </a:lnSpc>
            <a:spcBef>
              <a:spcPct val="0"/>
            </a:spcBef>
            <a:spcAft>
              <a:spcPct val="35000"/>
            </a:spcAft>
            <a:buNone/>
          </a:pPr>
          <a:r>
            <a:rPr lang="en-US" sz="4200" kern="1200" dirty="0"/>
            <a:t>What knowledge of waves is important?</a:t>
          </a:r>
        </a:p>
      </dsp:txBody>
      <dsp:txXfrm>
        <a:off x="0" y="2731658"/>
        <a:ext cx="8229600" cy="1792263"/>
      </dsp:txXfrm>
    </dsp:sp>
    <dsp:sp modelId="{DD8CC531-AB7F-46D3-A2F5-EA1B04C61E4E}">
      <dsp:nvSpPr>
        <dsp:cNvPr id="0" name=""/>
        <dsp:cNvSpPr/>
      </dsp:nvSpPr>
      <dsp:spPr>
        <a:xfrm rot="10800000">
          <a:off x="0" y="2040"/>
          <a:ext cx="8229600" cy="2756501"/>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rtl="0">
            <a:lnSpc>
              <a:spcPct val="90000"/>
            </a:lnSpc>
            <a:spcBef>
              <a:spcPct val="0"/>
            </a:spcBef>
            <a:spcAft>
              <a:spcPct val="35000"/>
            </a:spcAft>
            <a:buNone/>
          </a:pPr>
          <a:r>
            <a:rPr lang="en-US" sz="4200" kern="1200" dirty="0"/>
            <a:t>What do you already know about waves?  </a:t>
          </a:r>
        </a:p>
      </dsp:txBody>
      <dsp:txXfrm rot="10800000">
        <a:off x="0" y="2040"/>
        <a:ext cx="8229600" cy="1791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A6D61-2C36-404C-A1FB-4BAE51BC7F23}">
      <dsp:nvSpPr>
        <dsp:cNvPr id="0" name=""/>
        <dsp:cNvSpPr/>
      </dsp:nvSpPr>
      <dsp:spPr>
        <a:xfrm>
          <a:off x="4018" y="0"/>
          <a:ext cx="8221563" cy="1143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186690" rIns="186690" bIns="186690" numCol="1" spcCol="1270" anchor="ctr" anchorCtr="0">
          <a:noAutofit/>
        </a:bodyPr>
        <a:lstStyle/>
        <a:p>
          <a:pPr marL="0" lvl="0" indent="0" algn="ctr" defTabSz="2178050" rtl="0">
            <a:lnSpc>
              <a:spcPct val="90000"/>
            </a:lnSpc>
            <a:spcBef>
              <a:spcPct val="0"/>
            </a:spcBef>
            <a:spcAft>
              <a:spcPct val="35000"/>
            </a:spcAft>
            <a:buNone/>
          </a:pPr>
          <a:r>
            <a:rPr lang="en-US" sz="4900" kern="1200" dirty="0"/>
            <a:t>Essential Questions:</a:t>
          </a:r>
        </a:p>
      </dsp:txBody>
      <dsp:txXfrm>
        <a:off x="37495" y="33477"/>
        <a:ext cx="8154609" cy="1076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FAA4-94FA-4956-A828-944233DE99AC}">
      <dsp:nvSpPr>
        <dsp:cNvPr id="0" name=""/>
        <dsp:cNvSpPr/>
      </dsp:nvSpPr>
      <dsp:spPr>
        <a:xfrm>
          <a:off x="0" y="3712270"/>
          <a:ext cx="8229600" cy="812154"/>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What can we calculate / predict?</a:t>
          </a:r>
        </a:p>
      </dsp:txBody>
      <dsp:txXfrm>
        <a:off x="0" y="3712270"/>
        <a:ext cx="8229600" cy="812154"/>
      </dsp:txXfrm>
    </dsp:sp>
    <dsp:sp modelId="{369A9BDD-80E5-4661-8426-7337E0E9F70B}">
      <dsp:nvSpPr>
        <dsp:cNvPr id="0" name=""/>
        <dsp:cNvSpPr/>
      </dsp:nvSpPr>
      <dsp:spPr>
        <a:xfrm rot="10800000">
          <a:off x="0" y="2475359"/>
          <a:ext cx="8229600" cy="1249092"/>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What can we measure?</a:t>
          </a:r>
        </a:p>
      </dsp:txBody>
      <dsp:txXfrm rot="10800000">
        <a:off x="0" y="2475359"/>
        <a:ext cx="8229600" cy="811623"/>
      </dsp:txXfrm>
    </dsp:sp>
    <dsp:sp modelId="{76F23C5D-0719-43B6-9EF8-E0C27D47C183}">
      <dsp:nvSpPr>
        <dsp:cNvPr id="0" name=""/>
        <dsp:cNvSpPr/>
      </dsp:nvSpPr>
      <dsp:spPr>
        <a:xfrm rot="10800000">
          <a:off x="0" y="1238449"/>
          <a:ext cx="8229600" cy="1249092"/>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What features of a wave must be defined?</a:t>
          </a:r>
        </a:p>
      </dsp:txBody>
      <dsp:txXfrm rot="10800000">
        <a:off x="0" y="1238449"/>
        <a:ext cx="8229600" cy="811623"/>
      </dsp:txXfrm>
    </dsp:sp>
    <dsp:sp modelId="{DD8CC531-AB7F-46D3-A2F5-EA1B04C61E4E}">
      <dsp:nvSpPr>
        <dsp:cNvPr id="0" name=""/>
        <dsp:cNvSpPr/>
      </dsp:nvSpPr>
      <dsp:spPr>
        <a:xfrm rot="10800000">
          <a:off x="0" y="1538"/>
          <a:ext cx="8229600" cy="1249092"/>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How do waves get classified?</a:t>
          </a:r>
        </a:p>
      </dsp:txBody>
      <dsp:txXfrm rot="10800000">
        <a:off x="0" y="1538"/>
        <a:ext cx="8229600" cy="8116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D1345-EB09-442D-B034-08BCFE2FD741}">
      <dsp:nvSpPr>
        <dsp:cNvPr id="0" name=""/>
        <dsp:cNvSpPr/>
      </dsp:nvSpPr>
      <dsp:spPr>
        <a:xfrm>
          <a:off x="0" y="7852"/>
          <a:ext cx="8229600" cy="11272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kern="1200" dirty="0"/>
            <a:t>Lets start with…</a:t>
          </a:r>
        </a:p>
      </dsp:txBody>
      <dsp:txXfrm>
        <a:off x="55030" y="62882"/>
        <a:ext cx="8119540" cy="10172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D54A5-2921-441C-B8F4-DC16AD687859}">
      <dsp:nvSpPr>
        <dsp:cNvPr id="0" name=""/>
        <dsp:cNvSpPr/>
      </dsp:nvSpPr>
      <dsp:spPr>
        <a:xfrm>
          <a:off x="1851818" y="0"/>
          <a:ext cx="4525963" cy="45259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rtl="0">
            <a:lnSpc>
              <a:spcPct val="90000"/>
            </a:lnSpc>
            <a:spcBef>
              <a:spcPct val="0"/>
            </a:spcBef>
            <a:spcAft>
              <a:spcPct val="35000"/>
            </a:spcAft>
            <a:buNone/>
          </a:pPr>
          <a:r>
            <a:rPr lang="en-US" sz="6500" kern="1200"/>
            <a:t>What is a wave?</a:t>
          </a:r>
        </a:p>
      </dsp:txBody>
      <dsp:txXfrm>
        <a:off x="2514630" y="662812"/>
        <a:ext cx="3200339" cy="32003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9244F-923C-4BF6-92A7-B3CF985B3730}">
      <dsp:nvSpPr>
        <dsp:cNvPr id="0" name=""/>
        <dsp:cNvSpPr/>
      </dsp:nvSpPr>
      <dsp:spPr>
        <a:xfrm>
          <a:off x="0" y="201981"/>
          <a:ext cx="8229600" cy="19890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kern="1200" dirty="0"/>
            <a:t>A disturbance (vibration) that travels through a medium</a:t>
          </a:r>
        </a:p>
      </dsp:txBody>
      <dsp:txXfrm>
        <a:off x="97095" y="299076"/>
        <a:ext cx="8035410" cy="1794810"/>
      </dsp:txXfrm>
    </dsp:sp>
    <dsp:sp modelId="{DBF161ED-E930-4DAD-8EA2-E6D08E00D9AF}">
      <dsp:nvSpPr>
        <dsp:cNvPr id="0" name=""/>
        <dsp:cNvSpPr/>
      </dsp:nvSpPr>
      <dsp:spPr>
        <a:xfrm>
          <a:off x="0" y="2334981"/>
          <a:ext cx="8229600" cy="19890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marL="0" lvl="0" indent="0" algn="l" defTabSz="2222500" rtl="0">
            <a:lnSpc>
              <a:spcPct val="90000"/>
            </a:lnSpc>
            <a:spcBef>
              <a:spcPct val="0"/>
            </a:spcBef>
            <a:spcAft>
              <a:spcPct val="35000"/>
            </a:spcAft>
            <a:buNone/>
          </a:pPr>
          <a:r>
            <a:rPr lang="en-US" sz="5000" kern="1200" dirty="0"/>
            <a:t>A wave transmits ENERGY </a:t>
          </a:r>
          <a:r>
            <a:rPr lang="en-US" sz="5000" u="sng" kern="1200" dirty="0"/>
            <a:t>not</a:t>
          </a:r>
          <a:r>
            <a:rPr lang="en-US" sz="5000" kern="1200" dirty="0"/>
            <a:t> the medium</a:t>
          </a:r>
        </a:p>
      </dsp:txBody>
      <dsp:txXfrm>
        <a:off x="97095" y="2432076"/>
        <a:ext cx="8035410" cy="17948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955E5-E4B3-4F21-9F0C-48B81137B774}" type="datetimeFigureOut">
              <a:rPr lang="en-US" smtClean="0"/>
              <a:pPr/>
              <a:t>6/4/2019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ABD3E-507E-4485-89C4-A03842B373AA}" type="slidenum">
              <a:rPr lang="en-US" smtClean="0"/>
              <a:pPr/>
              <a:t>‹#›</a:t>
            </a:fld>
            <a:endParaRPr lang="en-US"/>
          </a:p>
        </p:txBody>
      </p:sp>
    </p:spTree>
    <p:extLst>
      <p:ext uri="{BB962C8B-B14F-4D97-AF65-F5344CB8AC3E}">
        <p14:creationId xmlns:p14="http://schemas.microsoft.com/office/powerpoint/2010/main" val="25415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ABD3E-507E-4485-89C4-A03842B373AA}" type="slidenum">
              <a:rPr lang="en-US" smtClean="0"/>
              <a:pPr/>
              <a:t>45</a:t>
            </a:fld>
            <a:endParaRPr lang="en-US"/>
          </a:p>
        </p:txBody>
      </p:sp>
    </p:spTree>
    <p:extLst>
      <p:ext uri="{BB962C8B-B14F-4D97-AF65-F5344CB8AC3E}">
        <p14:creationId xmlns:p14="http://schemas.microsoft.com/office/powerpoint/2010/main" val="85290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725518-D3F9-42CF-9F00-C10313C6F8F8}"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25518-D3F9-42CF-9F00-C10313C6F8F8}"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25518-D3F9-42CF-9F00-C10313C6F8F8}"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25518-D3F9-42CF-9F00-C10313C6F8F8}"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25518-D3F9-42CF-9F00-C10313C6F8F8}"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25518-D3F9-42CF-9F00-C10313C6F8F8}" type="datetimeFigureOut">
              <a:rPr lang="en-US" smtClean="0"/>
              <a:pPr/>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25518-D3F9-42CF-9F00-C10313C6F8F8}" type="datetimeFigureOut">
              <a:rPr lang="en-US" smtClean="0"/>
              <a:pPr/>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25518-D3F9-42CF-9F00-C10313C6F8F8}" type="datetimeFigureOut">
              <a:rPr lang="en-US" smtClean="0"/>
              <a:pPr/>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25518-D3F9-42CF-9F00-C10313C6F8F8}" type="datetimeFigureOut">
              <a:rPr lang="en-US" smtClean="0"/>
              <a:pPr/>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725518-D3F9-42CF-9F00-C10313C6F8F8}" type="datetimeFigureOut">
              <a:rPr lang="en-US" smtClean="0"/>
              <a:pPr/>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725518-D3F9-42CF-9F00-C10313C6F8F8}" type="datetimeFigureOut">
              <a:rPr lang="en-US" smtClean="0"/>
              <a:pPr/>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B4D27-D530-4637-A7FE-1AA06232D9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25518-D3F9-42CF-9F00-C10313C6F8F8}" type="datetimeFigureOut">
              <a:rPr lang="en-US" smtClean="0"/>
              <a:pPr/>
              <a:t>6/4/2019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B4D27-D530-4637-A7FE-1AA06232D9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youtube.com/watch?v=g9oOTFXx7ck" TargetMode="Externa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youtube.com/watch?v=0o6eyxtxB2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P_rK66GFeI4" TargetMode="External"/><Relationship Id="rId2" Type="http://schemas.openxmlformats.org/officeDocument/2006/relationships/hyperlink" Target="http://www.youtube.com/watch?v=5PmnaPvAvQY&amp;NR=1"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stdi6XJX6gU&amp;feature=relat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youtube.com/watch?v=4EDr2YY9lyA&amp;feature=related"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I1ykNQijOC8" TargetMode="External"/><Relationship Id="rId2" Type="http://schemas.openxmlformats.org/officeDocument/2006/relationships/hyperlink" Target="http://www.youtube.com/watch?v=Y5KaeCZ_AaY"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youtube.com/watch?v=-Zu5SGllmwc&amp;feature=relate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29477027"/>
              </p:ext>
            </p:extLst>
          </p:nvPr>
        </p:nvGraphicFramePr>
        <p:xfrm>
          <a:off x="685800" y="914400"/>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7" cstate="print"/>
          <a:srcRect l="52344" t="47917" r="6250" b="12500"/>
          <a:stretch>
            <a:fillRect/>
          </a:stretch>
        </p:blipFill>
        <p:spPr bwMode="auto">
          <a:xfrm>
            <a:off x="990600" y="3581400"/>
            <a:ext cx="7162800" cy="2895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396535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2105020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99433356"/>
              </p:ext>
            </p:extLst>
          </p:nvPr>
        </p:nvGraphicFramePr>
        <p:xfrm>
          <a:off x="457200" y="274638"/>
          <a:ext cx="8229600" cy="10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632019255"/>
              </p:ext>
            </p:extLst>
          </p:nvPr>
        </p:nvGraphicFramePr>
        <p:xfrm>
          <a:off x="457200" y="685800"/>
          <a:ext cx="8229600" cy="5440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4855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2670059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5418211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8041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9965314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13840358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Measurements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3810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08476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72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l="23483" t="37040" r="10856" b="10768"/>
          <a:stretch>
            <a:fillRect/>
          </a:stretch>
        </p:blipFill>
        <p:spPr bwMode="auto">
          <a:xfrm>
            <a:off x="381001" y="381000"/>
            <a:ext cx="8229600" cy="5638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 wave</a:t>
            </a:r>
          </a:p>
        </p:txBody>
      </p:sp>
      <p:pic>
        <p:nvPicPr>
          <p:cNvPr id="2050" name="Picture 2"/>
          <p:cNvPicPr>
            <a:picLocks noGrp="1" noChangeAspect="1" noChangeArrowheads="1"/>
          </p:cNvPicPr>
          <p:nvPr>
            <p:ph idx="1"/>
          </p:nvPr>
        </p:nvPicPr>
        <p:blipFill>
          <a:blip r:embed="rId2" cstate="print"/>
          <a:srcRect l="41161" t="54597" r="28654" b="28566"/>
          <a:stretch>
            <a:fillRect/>
          </a:stretch>
        </p:blipFill>
        <p:spPr bwMode="auto">
          <a:xfrm>
            <a:off x="1066801" y="1899156"/>
            <a:ext cx="6567416" cy="38920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pic>
        <p:nvPicPr>
          <p:cNvPr id="1026" name="Picture 2" descr="http://www.physicsclassroom.com/Class/waves/u10l2a4.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3376" y="2819400"/>
            <a:ext cx="6640527" cy="213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81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Waves and ENERGY</a:t>
            </a:r>
          </a:p>
        </p:txBody>
      </p:sp>
      <p:sp>
        <p:nvSpPr>
          <p:cNvPr id="3" name="Content Placeholder 2"/>
          <p:cNvSpPr>
            <a:spLocks noGrp="1"/>
          </p:cNvSpPr>
          <p:nvPr>
            <p:ph idx="1"/>
          </p:nvPr>
        </p:nvSpPr>
        <p:spPr/>
        <p:txBody>
          <a:bodyPr/>
          <a:lstStyle/>
          <a:p>
            <a:r>
              <a:rPr lang="en-US" dirty="0"/>
              <a:t>Waves transmit energy.  Which measurement is most closely linked to the amount of energy the wave transmits?</a:t>
            </a:r>
          </a:p>
        </p:txBody>
      </p:sp>
    </p:spTree>
    <p:extLst>
      <p:ext uri="{BB962C8B-B14F-4D97-AF65-F5344CB8AC3E}">
        <p14:creationId xmlns:p14="http://schemas.microsoft.com/office/powerpoint/2010/main" val="2033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55058914"/>
              </p:ext>
            </p:extLst>
          </p:nvPr>
        </p:nvGraphicFramePr>
        <p:xfrm>
          <a:off x="685800" y="914400"/>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838200" y="2590800"/>
            <a:ext cx="7467600" cy="3048000"/>
          </a:xfrm>
        </p:spPr>
        <p:txBody>
          <a:bodyPr/>
          <a:lstStyle/>
          <a:p>
            <a:r>
              <a:rPr lang="en-US" dirty="0">
                <a:hlinkClick r:id="rId7"/>
              </a:rPr>
              <a:t>https://www.youtube.com/watch?v=g9oOTFXx7ck</a:t>
            </a:r>
            <a:endParaRPr lang="en-US" dirty="0"/>
          </a:p>
          <a:p>
            <a:endParaRPr lang="en-US" dirty="0"/>
          </a:p>
        </p:txBody>
      </p:sp>
    </p:spTree>
    <p:extLst>
      <p:ext uri="{BB962C8B-B14F-4D97-AF65-F5344CB8AC3E}">
        <p14:creationId xmlns:p14="http://schemas.microsoft.com/office/powerpoint/2010/main" val="3145685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PHET Simulation</a:t>
            </a:r>
          </a:p>
        </p:txBody>
      </p:sp>
      <p:pic>
        <p:nvPicPr>
          <p:cNvPr id="7" name="Content Placeholder 6">
            <a:extLst>
              <a:ext uri="{FF2B5EF4-FFF2-40B4-BE49-F238E27FC236}">
                <a16:creationId xmlns:a16="http://schemas.microsoft.com/office/drawing/2014/main" id="{2EEB0DD0-F4C6-4B80-8CBB-D966E3DC331C}"/>
              </a:ext>
            </a:extLst>
          </p:cNvPr>
          <p:cNvPicPr>
            <a:picLocks noGrp="1" noChangeAspect="1"/>
          </p:cNvPicPr>
          <p:nvPr>
            <p:ph idx="1"/>
          </p:nvPr>
        </p:nvPicPr>
        <p:blipFill rotWithShape="1">
          <a:blip r:embed="rId2"/>
          <a:srcRect t="16836" r="14013"/>
          <a:stretch/>
        </p:blipFill>
        <p:spPr>
          <a:xfrm>
            <a:off x="548922" y="2362200"/>
            <a:ext cx="6918678" cy="3763963"/>
          </a:xfrm>
          <a:prstGeom prst="rect">
            <a:avLst/>
          </a:prstGeom>
        </p:spPr>
      </p:pic>
    </p:spTree>
    <p:extLst>
      <p:ext uri="{BB962C8B-B14F-4D97-AF65-F5344CB8AC3E}">
        <p14:creationId xmlns:p14="http://schemas.microsoft.com/office/powerpoint/2010/main" val="73392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mathematical relationship between the…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8958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0129944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3650076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4274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a:t>
            </a:r>
            <a:r>
              <a:rPr lang="en-US" dirty="0" err="1"/>
              <a:t>vs</a:t>
            </a:r>
            <a:r>
              <a:rPr lang="en-US" dirty="0"/>
              <a:t> Amplitude</a:t>
            </a:r>
            <a:br>
              <a:rPr lang="en-US" dirty="0"/>
            </a:br>
            <a:r>
              <a:rPr lang="en-US" dirty="0"/>
              <a:t>What is the relationship?</a:t>
            </a:r>
          </a:p>
        </p:txBody>
      </p:sp>
      <p:pic>
        <p:nvPicPr>
          <p:cNvPr id="4" name="Content Placeholder 3"/>
          <p:cNvPicPr>
            <a:picLocks noGrp="1" noChangeAspect="1"/>
          </p:cNvPicPr>
          <p:nvPr>
            <p:ph idx="1"/>
          </p:nvPr>
        </p:nvPicPr>
        <p:blipFill rotWithShape="1">
          <a:blip r:embed="rId2"/>
          <a:srcRect l="3533" t="33672" r="66636" b="36338"/>
          <a:stretch/>
        </p:blipFill>
        <p:spPr>
          <a:xfrm>
            <a:off x="1828801" y="2209801"/>
            <a:ext cx="4800600" cy="2895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For a wave, the _____ is(______)proportional to the __________ (__________)as shown by the equation:_______________</a:t>
            </a:r>
          </a:p>
          <a:p>
            <a:r>
              <a:rPr lang="en-US" dirty="0"/>
              <a:t>This means if the _________ is ___________ then the ____________ will ___________.</a:t>
            </a:r>
          </a:p>
          <a:p>
            <a:r>
              <a:rPr lang="en-US" dirty="0"/>
              <a:t>For example…</a:t>
            </a:r>
          </a:p>
        </p:txBody>
      </p:sp>
    </p:spTree>
    <p:extLst>
      <p:ext uri="{BB962C8B-B14F-4D97-AF65-F5344CB8AC3E}">
        <p14:creationId xmlns:p14="http://schemas.microsoft.com/office/powerpoint/2010/main" val="1204762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92500"/>
          </a:bodyPr>
          <a:lstStyle/>
          <a:p>
            <a:r>
              <a:rPr lang="en-US" dirty="0"/>
              <a:t>For a wave, the energy delivered is proportional to the amplitude squared as shown by the equation:  </a:t>
            </a:r>
            <a:r>
              <a:rPr lang="en-US" b="1" dirty="0"/>
              <a:t>energy = 977.5 (amplitude)</a:t>
            </a:r>
            <a:r>
              <a:rPr lang="en-US" b="1" baseline="30000" dirty="0"/>
              <a:t>2</a:t>
            </a:r>
          </a:p>
          <a:p>
            <a:r>
              <a:rPr lang="en-US" dirty="0"/>
              <a:t>This means if the amplitude  of a wave is doubled then the energy it delivers will quadruple.</a:t>
            </a:r>
          </a:p>
          <a:p>
            <a:r>
              <a:rPr lang="en-US" dirty="0"/>
              <a:t>For example, if the waves today in OC are 1.0m tall, and yesterday they were 2.0m tall, then they delivered 4x the energy yesterday than today.</a:t>
            </a:r>
          </a:p>
          <a:p>
            <a:endParaRPr lang="en-US" dirty="0"/>
          </a:p>
        </p:txBody>
      </p:sp>
    </p:spTree>
    <p:extLst>
      <p:ext uri="{BB962C8B-B14F-4D97-AF65-F5344CB8AC3E}">
        <p14:creationId xmlns:p14="http://schemas.microsoft.com/office/powerpoint/2010/main" val="1645837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a:t>Does this guy comprehend the relationship? (And what it means about the energy he is facing?)</a:t>
            </a:r>
          </a:p>
        </p:txBody>
      </p:sp>
      <p:sp>
        <p:nvSpPr>
          <p:cNvPr id="3" name="Content Placeholder 2"/>
          <p:cNvSpPr>
            <a:spLocks noGrp="1"/>
          </p:cNvSpPr>
          <p:nvPr>
            <p:ph idx="1"/>
          </p:nvPr>
        </p:nvSpPr>
        <p:spPr>
          <a:xfrm>
            <a:off x="437827" y="1905000"/>
            <a:ext cx="8229600" cy="4525963"/>
          </a:xfrm>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3" t="27812" r="35703" b="25643"/>
          <a:stretch/>
        </p:blipFill>
        <p:spPr bwMode="auto">
          <a:xfrm>
            <a:off x="544202" y="2133600"/>
            <a:ext cx="806639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78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These guys are enjoying the relationship!</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0" t="40625" r="36875" b="22252"/>
          <a:stretch/>
        </p:blipFill>
        <p:spPr bwMode="auto">
          <a:xfrm>
            <a:off x="152400" y="1600200"/>
            <a:ext cx="883400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468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use the proportionality?</a:t>
            </a:r>
          </a:p>
        </p:txBody>
      </p:sp>
      <p:sp>
        <p:nvSpPr>
          <p:cNvPr id="3" name="Content Placeholder 2"/>
          <p:cNvSpPr>
            <a:spLocks noGrp="1"/>
          </p:cNvSpPr>
          <p:nvPr>
            <p:ph idx="1"/>
          </p:nvPr>
        </p:nvSpPr>
        <p:spPr/>
        <p:txBody>
          <a:bodyPr/>
          <a:lstStyle/>
          <a:p>
            <a:r>
              <a:rPr lang="en-US" dirty="0"/>
              <a:t>On a nice summer day, the waves at the beach have an amplitude of 0.5m.  On another, stormy day, the waves have an amplitude of 2.0m.  Compare the energy delivered to the beach from individual waves on these two days.</a:t>
            </a:r>
          </a:p>
        </p:txBody>
      </p:sp>
    </p:spTree>
    <p:extLst>
      <p:ext uri="{BB962C8B-B14F-4D97-AF65-F5344CB8AC3E}">
        <p14:creationId xmlns:p14="http://schemas.microsoft.com/office/powerpoint/2010/main" val="2021495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2282214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18128529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33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0964160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2261915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relationships between…</a:t>
            </a:r>
          </a:p>
        </p:txBody>
      </p:sp>
      <p:sp>
        <p:nvSpPr>
          <p:cNvPr id="3" name="Content Placeholder 2"/>
          <p:cNvSpPr>
            <a:spLocks noGrp="1"/>
          </p:cNvSpPr>
          <p:nvPr>
            <p:ph idx="1"/>
          </p:nvPr>
        </p:nvSpPr>
        <p:spPr/>
        <p:txBody>
          <a:bodyPr>
            <a:normAutofit/>
          </a:bodyPr>
          <a:lstStyle/>
          <a:p>
            <a:r>
              <a:rPr lang="en-US" dirty="0"/>
              <a:t>wavelength (m)and frequency (Hz) …</a:t>
            </a:r>
          </a:p>
          <a:p>
            <a:r>
              <a:rPr lang="en-US" dirty="0"/>
              <a:t>wavelength (m) and amplitude (m) …</a:t>
            </a:r>
          </a:p>
          <a:p>
            <a:r>
              <a:rPr lang="en-US" dirty="0"/>
              <a:t>frequency (Hz)  and amplitude (m) … </a:t>
            </a:r>
          </a:p>
          <a:p>
            <a:endParaRPr lang="en-US" dirty="0"/>
          </a:p>
          <a:p>
            <a:pPr marL="0" indent="0">
              <a:buNone/>
            </a:pPr>
            <a:r>
              <a:rPr lang="en-US" dirty="0"/>
              <a:t>…for a wave on a string?</a:t>
            </a:r>
          </a:p>
        </p:txBody>
      </p:sp>
    </p:spTree>
    <p:extLst>
      <p:ext uri="{BB962C8B-B14F-4D97-AF65-F5344CB8AC3E}">
        <p14:creationId xmlns:p14="http://schemas.microsoft.com/office/powerpoint/2010/main" val="3661556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relationship between…</a:t>
            </a:r>
          </a:p>
        </p:txBody>
      </p:sp>
      <p:sp>
        <p:nvSpPr>
          <p:cNvPr id="3" name="Content Placeholder 2"/>
          <p:cNvSpPr>
            <a:spLocks noGrp="1"/>
          </p:cNvSpPr>
          <p:nvPr>
            <p:ph idx="1"/>
          </p:nvPr>
        </p:nvSpPr>
        <p:spPr/>
        <p:txBody>
          <a:bodyPr/>
          <a:lstStyle/>
          <a:p>
            <a:pPr marL="0" indent="0">
              <a:buNone/>
            </a:pPr>
            <a:r>
              <a:rPr lang="en-US" dirty="0"/>
              <a:t>wavelength (m) and frequency (Hz) for a wave on a string? </a:t>
            </a:r>
          </a:p>
        </p:txBody>
      </p:sp>
    </p:spTree>
    <p:extLst>
      <p:ext uri="{BB962C8B-B14F-4D97-AF65-F5344CB8AC3E}">
        <p14:creationId xmlns:p14="http://schemas.microsoft.com/office/powerpoint/2010/main" val="4293464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Conclusions</a:t>
            </a:r>
          </a:p>
        </p:txBody>
      </p:sp>
      <p:sp>
        <p:nvSpPr>
          <p:cNvPr id="3" name="Content Placeholder 2"/>
          <p:cNvSpPr>
            <a:spLocks noGrp="1"/>
          </p:cNvSpPr>
          <p:nvPr>
            <p:ph idx="1"/>
          </p:nvPr>
        </p:nvSpPr>
        <p:spPr/>
        <p:txBody>
          <a:bodyPr/>
          <a:lstStyle/>
          <a:p>
            <a:r>
              <a:rPr lang="en-US" dirty="0"/>
              <a:t>For a wave, the _____ </a:t>
            </a:r>
            <a:r>
              <a:rPr lang="en-US" dirty="0" err="1"/>
              <a:t>is______proportional</a:t>
            </a:r>
            <a:r>
              <a:rPr lang="en-US" dirty="0"/>
              <a:t> to the __________ as shown by the equation:____________________</a:t>
            </a:r>
          </a:p>
          <a:p>
            <a:r>
              <a:rPr lang="en-US" dirty="0"/>
              <a:t>This means if the _________ is ___________ then the ____________ will ___________.</a:t>
            </a:r>
          </a:p>
          <a:p>
            <a:pPr marL="457200" lvl="1" indent="0">
              <a:buNone/>
            </a:pPr>
            <a:r>
              <a:rPr lang="en-US" dirty="0"/>
              <a:t>(use:  double, triple, quadruple, halve, quarter, </a:t>
            </a:r>
            <a:r>
              <a:rPr lang="en-US" dirty="0" err="1"/>
              <a:t>etc</a:t>
            </a:r>
            <a:r>
              <a:rPr lang="en-US" dirty="0"/>
              <a:t>)</a:t>
            </a:r>
          </a:p>
          <a:p>
            <a:r>
              <a:rPr lang="en-US" dirty="0"/>
              <a:t>For example…</a:t>
            </a:r>
          </a:p>
          <a:p>
            <a:endParaRPr lang="en-US" dirty="0"/>
          </a:p>
        </p:txBody>
      </p:sp>
    </p:spTree>
    <p:extLst>
      <p:ext uri="{BB962C8B-B14F-4D97-AF65-F5344CB8AC3E}">
        <p14:creationId xmlns:p14="http://schemas.microsoft.com/office/powerpoint/2010/main" val="282630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Conclusions</a:t>
            </a:r>
          </a:p>
        </p:txBody>
      </p:sp>
      <p:sp>
        <p:nvSpPr>
          <p:cNvPr id="3" name="Content Placeholder 2"/>
          <p:cNvSpPr>
            <a:spLocks noGrp="1"/>
          </p:cNvSpPr>
          <p:nvPr>
            <p:ph idx="1"/>
          </p:nvPr>
        </p:nvSpPr>
        <p:spPr/>
        <p:txBody>
          <a:bodyPr/>
          <a:lstStyle/>
          <a:p>
            <a:r>
              <a:rPr lang="en-US" dirty="0"/>
              <a:t>For a wave, the </a:t>
            </a:r>
            <a:r>
              <a:rPr lang="en-US" dirty="0">
                <a:solidFill>
                  <a:srgbClr val="FF0000"/>
                </a:solidFill>
              </a:rPr>
              <a:t>wavelength is inversely proportional to the frequency </a:t>
            </a:r>
            <a:r>
              <a:rPr lang="en-US" dirty="0"/>
              <a:t>as shown by the equation:  </a:t>
            </a:r>
            <a:r>
              <a:rPr lang="en-US" dirty="0">
                <a:solidFill>
                  <a:srgbClr val="FF0000"/>
                </a:solidFill>
                <a:latin typeface="Symbol" panose="05050102010706020507" pitchFamily="18" charset="2"/>
              </a:rPr>
              <a:t>l</a:t>
            </a:r>
            <a:r>
              <a:rPr lang="en-US" dirty="0">
                <a:solidFill>
                  <a:srgbClr val="FF0000"/>
                </a:solidFill>
              </a:rPr>
              <a:t> = 0.038/f</a:t>
            </a:r>
          </a:p>
          <a:p>
            <a:r>
              <a:rPr lang="en-US" dirty="0"/>
              <a:t>This means </a:t>
            </a:r>
            <a:r>
              <a:rPr lang="en-US" dirty="0">
                <a:solidFill>
                  <a:srgbClr val="FF0000"/>
                </a:solidFill>
              </a:rPr>
              <a:t>if the frequency is doubled then the wavelength will be cut in half</a:t>
            </a:r>
            <a:r>
              <a:rPr lang="en-US" dirty="0"/>
              <a:t>.</a:t>
            </a:r>
          </a:p>
          <a:p>
            <a:r>
              <a:rPr lang="en-US" dirty="0"/>
              <a:t>For example, </a:t>
            </a:r>
            <a:r>
              <a:rPr lang="en-US" dirty="0">
                <a:solidFill>
                  <a:srgbClr val="FF0000"/>
                </a:solidFill>
              </a:rPr>
              <a:t>if the frequency changes from 1.5Hz to 3.0Hz, the wavelength will change from 2.53cm to 1.27cm</a:t>
            </a:r>
            <a:r>
              <a:rPr lang="en-US" dirty="0"/>
              <a:t>.</a:t>
            </a:r>
          </a:p>
          <a:p>
            <a:endParaRPr lang="en-US" dirty="0"/>
          </a:p>
        </p:txBody>
      </p:sp>
    </p:spTree>
    <p:extLst>
      <p:ext uri="{BB962C8B-B14F-4D97-AF65-F5344CB8AC3E}">
        <p14:creationId xmlns:p14="http://schemas.microsoft.com/office/powerpoint/2010/main" val="129399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Quizzes, …</a:t>
            </a:r>
          </a:p>
        </p:txBody>
      </p:sp>
      <p:sp>
        <p:nvSpPr>
          <p:cNvPr id="3" name="Content Placeholder 2"/>
          <p:cNvSpPr>
            <a:spLocks noGrp="1"/>
          </p:cNvSpPr>
          <p:nvPr>
            <p:ph idx="1"/>
          </p:nvPr>
        </p:nvSpPr>
        <p:spPr/>
        <p:txBody>
          <a:bodyPr/>
          <a:lstStyle/>
          <a:p>
            <a:r>
              <a:rPr lang="en-US" dirty="0"/>
              <a:t>Quiz on Lessons 1 and 2a&amp;b</a:t>
            </a:r>
          </a:p>
          <a:p>
            <a:r>
              <a:rPr lang="en-US" dirty="0"/>
              <a:t>PLQ</a:t>
            </a:r>
          </a:p>
          <a:p>
            <a:r>
              <a:rPr lang="en-US" dirty="0"/>
              <a:t>Read Waves, Lesson 2 </a:t>
            </a:r>
            <a:r>
              <a:rPr lang="en-US" dirty="0" err="1"/>
              <a:t>d&amp;e</a:t>
            </a:r>
            <a:endParaRPr lang="en-US" dirty="0"/>
          </a:p>
          <a:p>
            <a:r>
              <a:rPr lang="en-US" dirty="0"/>
              <a:t>Create a WW for the “new” measurement</a:t>
            </a:r>
          </a:p>
          <a:p>
            <a:r>
              <a:rPr lang="en-US" dirty="0"/>
              <a:t>Try some of the CYU on each page.  How did you do?</a:t>
            </a:r>
          </a:p>
          <a:p>
            <a:endParaRPr lang="en-US" dirty="0"/>
          </a:p>
          <a:p>
            <a:pPr marL="0" indent="0">
              <a:buNone/>
            </a:pPr>
            <a:endParaRPr lang="en-US" dirty="0"/>
          </a:p>
        </p:txBody>
      </p:sp>
    </p:spTree>
    <p:extLst>
      <p:ext uri="{BB962C8B-B14F-4D97-AF65-F5344CB8AC3E}">
        <p14:creationId xmlns:p14="http://schemas.microsoft.com/office/powerpoint/2010/main" val="1171982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PCR</a:t>
            </a:r>
          </a:p>
        </p:txBody>
      </p:sp>
      <p:sp>
        <p:nvSpPr>
          <p:cNvPr id="3" name="Content Placeholder 2"/>
          <p:cNvSpPr>
            <a:spLocks noGrp="1"/>
          </p:cNvSpPr>
          <p:nvPr>
            <p:ph idx="1"/>
          </p:nvPr>
        </p:nvSpPr>
        <p:spPr/>
        <p:txBody>
          <a:bodyPr/>
          <a:lstStyle/>
          <a:p>
            <a:r>
              <a:rPr lang="en-US" dirty="0"/>
              <a:t>Read Waves, Lesson 2 </a:t>
            </a:r>
            <a:r>
              <a:rPr lang="en-US" dirty="0" err="1"/>
              <a:t>d&amp;e</a:t>
            </a:r>
            <a:endParaRPr lang="en-US" dirty="0"/>
          </a:p>
          <a:p>
            <a:r>
              <a:rPr lang="en-US" dirty="0"/>
              <a:t>Create a WW for the “new” measurement</a:t>
            </a:r>
          </a:p>
          <a:p>
            <a:endParaRPr lang="en-US" dirty="0"/>
          </a:p>
        </p:txBody>
      </p:sp>
    </p:spTree>
    <p:extLst>
      <p:ext uri="{BB962C8B-B14F-4D97-AF65-F5344CB8AC3E}">
        <p14:creationId xmlns:p14="http://schemas.microsoft.com/office/powerpoint/2010/main" val="672888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Equations</a:t>
            </a:r>
          </a:p>
        </p:txBody>
      </p:sp>
      <p:sp>
        <p:nvSpPr>
          <p:cNvPr id="3" name="Content Placeholder 2"/>
          <p:cNvSpPr>
            <a:spLocks noGrp="1"/>
          </p:cNvSpPr>
          <p:nvPr>
            <p:ph idx="1"/>
          </p:nvPr>
        </p:nvSpPr>
        <p:spPr/>
        <p:txBody>
          <a:bodyPr>
            <a:normAutofit fontScale="70000" lnSpcReduction="20000"/>
          </a:bodyPr>
          <a:lstStyle/>
          <a:p>
            <a:r>
              <a:rPr lang="en-US" dirty="0"/>
              <a:t>T = </a:t>
            </a:r>
            <a:r>
              <a:rPr lang="en-US" dirty="0">
                <a:latin typeface="Symbol" panose="05050102010706020507" pitchFamily="18" charset="2"/>
              </a:rPr>
              <a:t>D</a:t>
            </a:r>
            <a:r>
              <a:rPr lang="en-US" dirty="0"/>
              <a:t>t / # of waves     (by definition)</a:t>
            </a:r>
          </a:p>
          <a:p>
            <a:endParaRPr lang="en-US" dirty="0"/>
          </a:p>
          <a:p>
            <a:r>
              <a:rPr lang="en-US" i="1" dirty="0"/>
              <a:t>f</a:t>
            </a:r>
            <a:r>
              <a:rPr lang="en-US" dirty="0"/>
              <a:t> = # of waves / </a:t>
            </a:r>
            <a:r>
              <a:rPr lang="en-US" dirty="0">
                <a:latin typeface="Symbol" panose="05050102010706020507" pitchFamily="18" charset="2"/>
              </a:rPr>
              <a:t>D</a:t>
            </a:r>
            <a:r>
              <a:rPr lang="en-US" dirty="0"/>
              <a:t>t      (by definition)</a:t>
            </a:r>
          </a:p>
          <a:p>
            <a:r>
              <a:rPr lang="en-US" dirty="0"/>
              <a:t>Frequency is the inverse of period</a:t>
            </a:r>
          </a:p>
          <a:p>
            <a:r>
              <a:rPr lang="en-US" i="1" dirty="0"/>
              <a:t>f</a:t>
            </a:r>
            <a:r>
              <a:rPr lang="en-US" dirty="0"/>
              <a:t> = 1/T</a:t>
            </a:r>
          </a:p>
          <a:p>
            <a:endParaRPr lang="en-US" dirty="0"/>
          </a:p>
          <a:p>
            <a:r>
              <a:rPr lang="en-US" dirty="0">
                <a:latin typeface="French Script MT" pitchFamily="66" charset="0"/>
              </a:rPr>
              <a:t> </a:t>
            </a:r>
            <a:r>
              <a:rPr lang="en-US" dirty="0">
                <a:latin typeface="Symbol" pitchFamily="18" charset="2"/>
              </a:rPr>
              <a:t>l </a:t>
            </a:r>
            <a:r>
              <a:rPr lang="en-US" dirty="0"/>
              <a:t>= S / </a:t>
            </a:r>
            <a:r>
              <a:rPr lang="en-US" i="1" dirty="0"/>
              <a:t>f</a:t>
            </a:r>
            <a:r>
              <a:rPr lang="en-US" dirty="0"/>
              <a:t>     (from the lab)</a:t>
            </a:r>
          </a:p>
          <a:p>
            <a:r>
              <a:rPr lang="en-US" dirty="0"/>
              <a:t>Wave Speed = (frequency)(wavelength)</a:t>
            </a:r>
          </a:p>
          <a:p>
            <a:r>
              <a:rPr lang="en-US" dirty="0"/>
              <a:t>S =</a:t>
            </a:r>
            <a:r>
              <a:rPr lang="en-US" i="1" dirty="0"/>
              <a:t> f </a:t>
            </a:r>
            <a:r>
              <a:rPr lang="en-US" dirty="0">
                <a:latin typeface="Symbol" pitchFamily="18" charset="2"/>
              </a:rPr>
              <a:t>l	</a:t>
            </a:r>
            <a:r>
              <a:rPr lang="en-US" dirty="0"/>
              <a:t> S </a:t>
            </a:r>
            <a:r>
              <a:rPr lang="en-US"/>
              <a:t>=</a:t>
            </a:r>
            <a:r>
              <a:rPr lang="en-US" i="1"/>
              <a:t> </a:t>
            </a:r>
            <a:r>
              <a:rPr lang="en-US">
                <a:latin typeface="Symbol" pitchFamily="18" charset="2"/>
              </a:rPr>
              <a:t>l / </a:t>
            </a:r>
            <a:r>
              <a:rPr lang="en-US"/>
              <a:t>T</a:t>
            </a:r>
            <a:endParaRPr lang="en-US" dirty="0">
              <a:latin typeface="Symbol" pitchFamily="18" charset="2"/>
            </a:endParaRPr>
          </a:p>
          <a:p>
            <a:pPr marL="0" indent="0">
              <a:buNone/>
            </a:pPr>
            <a:endParaRPr lang="en-US" dirty="0"/>
          </a:p>
          <a:p>
            <a:pPr>
              <a:buNone/>
            </a:pPr>
            <a:endParaRPr lang="en-US" dirty="0"/>
          </a:p>
          <a:p>
            <a:r>
              <a:rPr lang="en-US" dirty="0"/>
              <a:t>Speed = distance/duration    (by definition, but also, from the lab)</a:t>
            </a:r>
          </a:p>
          <a:p>
            <a:r>
              <a:rPr lang="en-US" dirty="0"/>
              <a:t>S = d/</a:t>
            </a:r>
            <a:r>
              <a:rPr lang="en-US" dirty="0" err="1">
                <a:latin typeface="Symbol" pitchFamily="18" charset="2"/>
              </a:rPr>
              <a:t>D</a:t>
            </a:r>
            <a:r>
              <a:rPr lang="en-US" dirty="0" err="1"/>
              <a:t>t</a:t>
            </a:r>
            <a:endParaRPr lang="en-US" dirty="0"/>
          </a:p>
          <a:p>
            <a:pPr>
              <a:buNone/>
            </a:pPr>
            <a:endParaRPr lang="en-US" dirty="0"/>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Problems</a:t>
            </a:r>
          </a:p>
        </p:txBody>
      </p:sp>
      <p:sp>
        <p:nvSpPr>
          <p:cNvPr id="3" name="Content Placeholder 2"/>
          <p:cNvSpPr>
            <a:spLocks noGrp="1"/>
          </p:cNvSpPr>
          <p:nvPr>
            <p:ph idx="1"/>
          </p:nvPr>
        </p:nvSpPr>
        <p:spPr/>
        <p:txBody>
          <a:bodyPr>
            <a:normAutofit/>
          </a:bodyPr>
          <a:lstStyle/>
          <a:p>
            <a:r>
              <a:rPr lang="en-US" dirty="0"/>
              <a:t>A person sits on a dock, and observes waves passing.  In 10 seconds, 5 waves pass, and while they pass, the surface of the water moves up and down a total distance of 0.50m.  The crests are 1.0m apart.  Determine the:</a:t>
            </a:r>
          </a:p>
          <a:p>
            <a:r>
              <a:rPr lang="en-US" dirty="0"/>
              <a:t>A) period		B) frequency</a:t>
            </a:r>
          </a:p>
          <a:p>
            <a:r>
              <a:rPr lang="en-US" dirty="0"/>
              <a:t>C) amplitude		D) wavelength</a:t>
            </a:r>
          </a:p>
          <a:p>
            <a:r>
              <a:rPr lang="en-US" dirty="0"/>
              <a:t>E) wave speed		F) duration to go 1609m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Assignment</a:t>
            </a:r>
          </a:p>
        </p:txBody>
      </p:sp>
      <p:sp>
        <p:nvSpPr>
          <p:cNvPr id="3" name="Content Placeholder 2"/>
          <p:cNvSpPr>
            <a:spLocks noGrp="1"/>
          </p:cNvSpPr>
          <p:nvPr>
            <p:ph idx="1"/>
          </p:nvPr>
        </p:nvSpPr>
        <p:spPr/>
        <p:txBody>
          <a:bodyPr>
            <a:normAutofit fontScale="92500"/>
          </a:bodyPr>
          <a:lstStyle/>
          <a:p>
            <a:pPr marL="0" indent="0">
              <a:buNone/>
            </a:pPr>
            <a:r>
              <a:rPr lang="en-US" dirty="0"/>
              <a:t>Complete as many CYU as needed from</a:t>
            </a:r>
          </a:p>
          <a:p>
            <a:pPr marL="0" indent="0">
              <a:buNone/>
            </a:pPr>
            <a:r>
              <a:rPr lang="en-US" dirty="0"/>
              <a:t>PCR Lessons 2d&amp;e  (until you have achieved mastery of all equations)</a:t>
            </a:r>
          </a:p>
          <a:p>
            <a:pPr marL="0" indent="0">
              <a:buNone/>
            </a:pPr>
            <a:endParaRPr lang="en-US" dirty="0"/>
          </a:p>
          <a:p>
            <a:pPr marL="0" indent="0">
              <a:buNone/>
            </a:pPr>
            <a:r>
              <a:rPr lang="en-US" dirty="0"/>
              <a:t>You know you have achieved mastery if you can complete the WS without your notes or a partner</a:t>
            </a:r>
          </a:p>
          <a:p>
            <a:pPr marL="0" indent="0">
              <a:buNone/>
            </a:pPr>
            <a:endParaRPr lang="en-US" dirty="0"/>
          </a:p>
          <a:p>
            <a:pPr marL="0" indent="0">
              <a:buNone/>
            </a:pPr>
            <a:r>
              <a:rPr lang="en-US" dirty="0"/>
              <a:t>Mastery will be assessed on a quiz next week.</a:t>
            </a:r>
          </a:p>
        </p:txBody>
      </p:sp>
    </p:spTree>
    <p:extLst>
      <p:ext uri="{BB962C8B-B14F-4D97-AF65-F5344CB8AC3E}">
        <p14:creationId xmlns:p14="http://schemas.microsoft.com/office/powerpoint/2010/main" val="2087794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a:t>
            </a:r>
          </a:p>
        </p:txBody>
      </p:sp>
      <p:sp>
        <p:nvSpPr>
          <p:cNvPr id="3" name="Content Placeholder 2"/>
          <p:cNvSpPr>
            <a:spLocks noGrp="1"/>
          </p:cNvSpPr>
          <p:nvPr>
            <p:ph idx="1"/>
          </p:nvPr>
        </p:nvSpPr>
        <p:spPr/>
        <p:txBody>
          <a:bodyPr>
            <a:normAutofit lnSpcReduction="10000"/>
          </a:bodyPr>
          <a:lstStyle/>
          <a:p>
            <a:pPr marL="0" indent="0">
              <a:buNone/>
            </a:pPr>
            <a:r>
              <a:rPr lang="en-US" dirty="0"/>
              <a:t>A student rhythmically slaps the water in the South swimming pool, striking the water 2 times each second.  Each wave she generates reaches the far end of the pool (20m away from her) 26.7 seconds after it is generated.  Determine the wavelength of the waves she generates.</a:t>
            </a:r>
          </a:p>
          <a:p>
            <a:pPr marL="0" indent="0">
              <a:buNone/>
            </a:pPr>
            <a:endParaRPr lang="en-US" dirty="0"/>
          </a:p>
          <a:p>
            <a:pPr marL="0" indent="0">
              <a:buNone/>
            </a:pPr>
            <a:r>
              <a:rPr lang="en-US" dirty="0"/>
              <a:t>Be sure to show all five steps to solving word problems (</a:t>
            </a:r>
            <a:r>
              <a:rPr lang="en-US"/>
              <a:t>a picture </a:t>
            </a:r>
            <a:r>
              <a:rPr lang="en-US" dirty="0"/>
              <a:t>might help)</a:t>
            </a:r>
          </a:p>
        </p:txBody>
      </p:sp>
    </p:spTree>
    <p:extLst>
      <p:ext uri="{BB962C8B-B14F-4D97-AF65-F5344CB8AC3E}">
        <p14:creationId xmlns:p14="http://schemas.microsoft.com/office/powerpoint/2010/main" val="313032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1857386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1837780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211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know it is a wave?</a:t>
            </a:r>
          </a:p>
        </p:txBody>
      </p:sp>
      <p:sp>
        <p:nvSpPr>
          <p:cNvPr id="3" name="Content Placeholder 2"/>
          <p:cNvSpPr>
            <a:spLocks noGrp="1"/>
          </p:cNvSpPr>
          <p:nvPr>
            <p:ph idx="1"/>
          </p:nvPr>
        </p:nvSpPr>
        <p:spPr/>
        <p:txBody>
          <a:bodyPr/>
          <a:lstStyle/>
          <a:p>
            <a:r>
              <a:rPr lang="en-US" dirty="0"/>
              <a:t>It will do each of these….</a:t>
            </a:r>
          </a:p>
        </p:txBody>
      </p:sp>
    </p:spTree>
    <p:extLst>
      <p:ext uri="{BB962C8B-B14F-4D97-AF65-F5344CB8AC3E}">
        <p14:creationId xmlns:p14="http://schemas.microsoft.com/office/powerpoint/2010/main" val="63879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Phenomena</a:t>
            </a:r>
          </a:p>
        </p:txBody>
      </p:sp>
      <p:sp>
        <p:nvSpPr>
          <p:cNvPr id="3" name="Content Placeholder 2"/>
          <p:cNvSpPr>
            <a:spLocks noGrp="1"/>
          </p:cNvSpPr>
          <p:nvPr>
            <p:ph idx="1"/>
          </p:nvPr>
        </p:nvSpPr>
        <p:spPr/>
        <p:txBody>
          <a:bodyPr>
            <a:normAutofit/>
          </a:bodyPr>
          <a:lstStyle/>
          <a:p>
            <a:r>
              <a:rPr lang="en-US" dirty="0"/>
              <a:t>Reflection</a:t>
            </a:r>
          </a:p>
          <a:p>
            <a:r>
              <a:rPr lang="en-US" dirty="0"/>
              <a:t>Interference</a:t>
            </a:r>
          </a:p>
          <a:p>
            <a:r>
              <a:rPr lang="en-US" dirty="0"/>
              <a:t>Refraction</a:t>
            </a:r>
          </a:p>
          <a:p>
            <a:r>
              <a:rPr lang="en-US" dirty="0"/>
              <a:t>Diffraction</a:t>
            </a:r>
          </a:p>
          <a:p>
            <a:r>
              <a:rPr lang="en-US" dirty="0"/>
              <a:t>Doppler Effect</a:t>
            </a:r>
          </a:p>
          <a:p>
            <a:endParaRPr lang="en-US" dirty="0"/>
          </a:p>
          <a:p>
            <a:pPr marL="0" indent="0">
              <a:buNone/>
            </a:pPr>
            <a:endParaRPr lang="en-US" dirty="0"/>
          </a:p>
          <a:p>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PCR Waves Lesson 3 to…</a:t>
            </a:r>
          </a:p>
        </p:txBody>
      </p:sp>
      <p:sp>
        <p:nvSpPr>
          <p:cNvPr id="3" name="Content Placeholder 2"/>
          <p:cNvSpPr>
            <a:spLocks noGrp="1"/>
          </p:cNvSpPr>
          <p:nvPr>
            <p:ph idx="1"/>
          </p:nvPr>
        </p:nvSpPr>
        <p:spPr/>
        <p:txBody>
          <a:bodyPr/>
          <a:lstStyle/>
          <a:p>
            <a:r>
              <a:rPr lang="en-US" dirty="0"/>
              <a:t>Find definitions and examples of :</a:t>
            </a:r>
          </a:p>
          <a:p>
            <a:pPr lvl="1"/>
            <a:r>
              <a:rPr lang="en-US" dirty="0"/>
              <a:t>Reflection</a:t>
            </a:r>
          </a:p>
          <a:p>
            <a:pPr lvl="1"/>
            <a:r>
              <a:rPr lang="en-US" dirty="0"/>
              <a:t>Interference</a:t>
            </a:r>
          </a:p>
          <a:p>
            <a:pPr lvl="1"/>
            <a:r>
              <a:rPr lang="en-US" dirty="0"/>
              <a:t>Refraction</a:t>
            </a:r>
          </a:p>
          <a:p>
            <a:pPr lvl="1"/>
            <a:r>
              <a:rPr lang="en-US" dirty="0"/>
              <a:t>Diffraction</a:t>
            </a:r>
          </a:p>
          <a:p>
            <a:pPr lvl="1"/>
            <a:r>
              <a:rPr lang="en-US" dirty="0"/>
              <a:t>Doppler Effect</a:t>
            </a:r>
          </a:p>
          <a:p>
            <a:pPr marL="0" indent="0">
              <a:buNone/>
            </a:pPr>
            <a:endParaRPr lang="en-US" dirty="0"/>
          </a:p>
        </p:txBody>
      </p:sp>
    </p:spTree>
    <p:extLst>
      <p:ext uri="{BB962C8B-B14F-4D97-AF65-F5344CB8AC3E}">
        <p14:creationId xmlns:p14="http://schemas.microsoft.com/office/powerpoint/2010/main" val="3411980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lstStyle/>
          <a:p>
            <a:r>
              <a:rPr lang="en-US" dirty="0"/>
              <a:t>When a wave strikes a barrier and is deflected off of the barrier (always at the same angle)</a:t>
            </a:r>
          </a:p>
          <a:p>
            <a:endParaRPr lang="en-US" dirty="0"/>
          </a:p>
          <a:p>
            <a:r>
              <a:rPr lang="en-US" dirty="0">
                <a:hlinkClick r:id="rId2"/>
              </a:rPr>
              <a:t>http://www.youtube.com/watch?v=0o6eyxtxB2s</a:t>
            </a:r>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Interference</a:t>
            </a:r>
          </a:p>
        </p:txBody>
      </p:sp>
      <p:sp>
        <p:nvSpPr>
          <p:cNvPr id="3" name="Content Placeholder 2"/>
          <p:cNvSpPr>
            <a:spLocks noGrp="1"/>
          </p:cNvSpPr>
          <p:nvPr>
            <p:ph idx="1"/>
          </p:nvPr>
        </p:nvSpPr>
        <p:spPr/>
        <p:txBody>
          <a:bodyPr>
            <a:normAutofit fontScale="77500" lnSpcReduction="20000"/>
          </a:bodyPr>
          <a:lstStyle/>
          <a:p>
            <a:r>
              <a:rPr lang="en-US" sz="3300" dirty="0"/>
              <a:t>Occurs when to waves that are traveling meet.  Individual pulses add together when they are in the same location, and then continue on their way</a:t>
            </a:r>
          </a:p>
          <a:p>
            <a:r>
              <a:rPr lang="en-US" sz="3300" u="sng" dirty="0"/>
              <a:t>Constructive Interference</a:t>
            </a:r>
            <a:r>
              <a:rPr lang="en-US" sz="3300" dirty="0"/>
              <a:t>:  crest meets crest, or trough meets trough – results in larger amplitude at that spot</a:t>
            </a:r>
          </a:p>
          <a:p>
            <a:r>
              <a:rPr lang="en-US" sz="3300" u="sng" dirty="0"/>
              <a:t>Destructive Interference</a:t>
            </a:r>
            <a:r>
              <a:rPr lang="en-US" sz="3300" dirty="0"/>
              <a:t>:  crest meets trough – results in smaller (perhaps even ZERO) amplitude at that spot</a:t>
            </a:r>
          </a:p>
          <a:p>
            <a:r>
              <a:rPr lang="en-US" sz="3300" dirty="0">
                <a:hlinkClick r:id="rId2"/>
              </a:rPr>
              <a:t>http://www.youtube.com/watch?v=5PmnaPvAvQY&amp;NR=1</a:t>
            </a:r>
            <a:endParaRPr lang="en-US" sz="3300" dirty="0"/>
          </a:p>
          <a:p>
            <a:r>
              <a:rPr lang="en-US" sz="3300" dirty="0">
                <a:hlinkClick r:id="rId3"/>
              </a:rPr>
              <a:t>http://www.youtube.com/watch?v=P_rK66GFeI4</a:t>
            </a:r>
            <a:endParaRPr lang="en-US" sz="3300" dirty="0"/>
          </a:p>
          <a:p>
            <a:endParaRPr lang="en-US" sz="3300" dirty="0"/>
          </a:p>
          <a:p>
            <a:pPr>
              <a:buNone/>
            </a:pPr>
            <a:endParaRPr lang="en-US"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Refraction</a:t>
            </a:r>
          </a:p>
        </p:txBody>
      </p:sp>
      <p:sp>
        <p:nvSpPr>
          <p:cNvPr id="3" name="Content Placeholder 2"/>
          <p:cNvSpPr>
            <a:spLocks noGrp="1"/>
          </p:cNvSpPr>
          <p:nvPr>
            <p:ph idx="1"/>
          </p:nvPr>
        </p:nvSpPr>
        <p:spPr/>
        <p:txBody>
          <a:bodyPr/>
          <a:lstStyle/>
          <a:p>
            <a:r>
              <a:rPr lang="en-US" dirty="0"/>
              <a:t>Refraction is the name of the phenomenon where a change of the medium causes a change of the wave’s ___________, which causes a wave to bend, or change direction.</a:t>
            </a:r>
          </a:p>
          <a:p>
            <a:r>
              <a:rPr lang="en-US" dirty="0">
                <a:hlinkClick r:id="rId3"/>
              </a:rPr>
              <a:t>http://www.youtube.com/watch?v=stdi6XJX6gU&amp;feature=related</a:t>
            </a:r>
            <a:endParaRPr lang="en-US" dirty="0"/>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Diffraction</a:t>
            </a:r>
          </a:p>
        </p:txBody>
      </p:sp>
      <p:sp>
        <p:nvSpPr>
          <p:cNvPr id="3" name="Content Placeholder 2"/>
          <p:cNvSpPr>
            <a:spLocks noGrp="1"/>
          </p:cNvSpPr>
          <p:nvPr>
            <p:ph idx="1"/>
          </p:nvPr>
        </p:nvSpPr>
        <p:spPr/>
        <p:txBody>
          <a:bodyPr/>
          <a:lstStyle/>
          <a:p>
            <a:r>
              <a:rPr lang="en-US" dirty="0"/>
              <a:t>Diffraction is the phenomenon that occurs when a wave passes through a narrow opening in a barrier, or passes the end of a barrier.</a:t>
            </a:r>
          </a:p>
          <a:p>
            <a:r>
              <a:rPr lang="en-US" dirty="0">
                <a:hlinkClick r:id="rId2"/>
              </a:rPr>
              <a:t>http://www.youtube.com/watch?v=4EDr2YY9lyA&amp;feature=related</a:t>
            </a:r>
            <a:endParaRPr lang="en-US"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Doppler Effect</a:t>
            </a:r>
          </a:p>
        </p:txBody>
      </p:sp>
      <p:sp>
        <p:nvSpPr>
          <p:cNvPr id="3" name="Content Placeholder 2"/>
          <p:cNvSpPr>
            <a:spLocks noGrp="1"/>
          </p:cNvSpPr>
          <p:nvPr>
            <p:ph idx="1"/>
          </p:nvPr>
        </p:nvSpPr>
        <p:spPr>
          <a:xfrm>
            <a:off x="457200" y="1143000"/>
            <a:ext cx="8229600" cy="5410200"/>
          </a:xfrm>
        </p:spPr>
        <p:txBody>
          <a:bodyPr/>
          <a:lstStyle/>
          <a:p>
            <a:r>
              <a:rPr lang="en-US" sz="2400" dirty="0">
                <a:hlinkClick r:id="rId2"/>
              </a:rPr>
              <a:t>http://www.youtube.com/watch?v=Y5KaeCZ_AaY</a:t>
            </a:r>
            <a:r>
              <a:rPr lang="en-US" sz="2400" dirty="0"/>
              <a:t>  </a:t>
            </a:r>
          </a:p>
          <a:p>
            <a:pPr marL="0" indent="0">
              <a:buNone/>
            </a:pPr>
            <a:endParaRPr lang="en-US" sz="2400" dirty="0"/>
          </a:p>
          <a:p>
            <a:r>
              <a:rPr lang="en-US" sz="2400" dirty="0">
                <a:hlinkClick r:id="rId3"/>
              </a:rPr>
              <a:t>https://www.youtube.com/watch?v=I1ykNQijOC8</a:t>
            </a:r>
            <a:endParaRPr lang="en-US" sz="2400" dirty="0"/>
          </a:p>
          <a:p>
            <a:pPr marL="0" indent="0">
              <a:buNone/>
            </a:pPr>
            <a:endParaRPr lang="en-US" sz="2400" dirty="0"/>
          </a:p>
          <a:p>
            <a:pPr marL="0" indent="0">
              <a:buNone/>
            </a:pPr>
            <a:endParaRPr lang="en-US" sz="2400" dirty="0"/>
          </a:p>
          <a:p>
            <a:r>
              <a:rPr lang="en-US" sz="2400" dirty="0">
                <a:hlinkClick r:id="rId4"/>
              </a:rPr>
              <a:t>http://www.youtube.com/watch?v=-Zu5SGllmwc&amp;feature=related</a:t>
            </a:r>
            <a:endParaRPr lang="en-US" sz="2400" dirty="0"/>
          </a:p>
          <a:p>
            <a:pPr>
              <a:buNone/>
            </a:pPr>
            <a:endParaRPr lang="en-US" dirty="0"/>
          </a:p>
          <a:p>
            <a:endParaRPr lang="en-US" dirty="0"/>
          </a:p>
          <a:p>
            <a:pPr algn="ctr">
              <a:buNone/>
            </a:pPr>
            <a:endParaRPr lang="en-US" dirty="0"/>
          </a:p>
        </p:txBody>
      </p:sp>
      <p:pic>
        <p:nvPicPr>
          <p:cNvPr id="5" name="Picture 2"/>
          <p:cNvPicPr>
            <a:picLocks noChangeAspect="1" noChangeArrowheads="1"/>
          </p:cNvPicPr>
          <p:nvPr/>
        </p:nvPicPr>
        <p:blipFill>
          <a:blip r:embed="rId5" cstate="print"/>
          <a:srcRect l="29796" t="47141" r="38636" b="24237"/>
          <a:stretch>
            <a:fillRect/>
          </a:stretch>
        </p:blipFill>
        <p:spPr bwMode="auto">
          <a:xfrm>
            <a:off x="1752600" y="3810000"/>
            <a:ext cx="4953000" cy="252984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Waves Lesson 4</a:t>
            </a:r>
          </a:p>
        </p:txBody>
      </p:sp>
      <p:sp>
        <p:nvSpPr>
          <p:cNvPr id="3" name="Content Placeholder 2"/>
          <p:cNvSpPr>
            <a:spLocks noGrp="1"/>
          </p:cNvSpPr>
          <p:nvPr>
            <p:ph idx="1"/>
          </p:nvPr>
        </p:nvSpPr>
        <p:spPr/>
        <p:txBody>
          <a:bodyPr/>
          <a:lstStyle/>
          <a:p>
            <a:r>
              <a:rPr lang="en-US" dirty="0"/>
              <a:t>Skim:  Determine your learning objectives</a:t>
            </a:r>
          </a:p>
          <a:p>
            <a:r>
              <a:rPr lang="en-US" dirty="0"/>
              <a:t>Re-read to achieve these learning objectives</a:t>
            </a:r>
          </a:p>
          <a:p>
            <a:pPr lvl="1"/>
            <a:r>
              <a:rPr lang="en-US" dirty="0"/>
              <a:t>Record notes that include explanations, examples and diagrams</a:t>
            </a:r>
          </a:p>
          <a:p>
            <a:pPr lvl="1"/>
            <a:r>
              <a:rPr lang="en-US" dirty="0"/>
              <a:t>Predict what you can do with your new learning</a:t>
            </a:r>
          </a:p>
        </p:txBody>
      </p:sp>
    </p:spTree>
    <p:extLst>
      <p:ext uri="{BB962C8B-B14F-4D97-AF65-F5344CB8AC3E}">
        <p14:creationId xmlns:p14="http://schemas.microsoft.com/office/powerpoint/2010/main" val="760049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Traveling vs “Standing” Waves</a:t>
            </a:r>
          </a:p>
        </p:txBody>
      </p:sp>
      <p:sp>
        <p:nvSpPr>
          <p:cNvPr id="3" name="Content Placeholder 2"/>
          <p:cNvSpPr>
            <a:spLocks noGrp="1"/>
          </p:cNvSpPr>
          <p:nvPr>
            <p:ph idx="1"/>
          </p:nvPr>
        </p:nvSpPr>
        <p:spPr/>
        <p:txBody>
          <a:bodyPr>
            <a:normAutofit/>
          </a:bodyPr>
          <a:lstStyle/>
          <a:p>
            <a:endParaRPr lang="en-US" dirty="0"/>
          </a:p>
          <a:p>
            <a:r>
              <a:rPr lang="en-US" dirty="0"/>
              <a:t>Can a wave actually stand still?</a:t>
            </a:r>
          </a:p>
          <a:p>
            <a:pPr marL="0" indent="0">
              <a:buNone/>
            </a:pPr>
            <a:endParaRPr lang="en-US" dirty="0"/>
          </a:p>
          <a:p>
            <a:r>
              <a:rPr lang="en-US" dirty="0"/>
              <a:t>What wave phenomenon / phenomena lead to the creation of “standing” waves?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8985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0803108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8380718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46954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Interference Causes…</a:t>
            </a:r>
          </a:p>
        </p:txBody>
      </p:sp>
      <p:sp>
        <p:nvSpPr>
          <p:cNvPr id="3" name="Content Placeholder 2"/>
          <p:cNvSpPr>
            <a:spLocks noGrp="1"/>
          </p:cNvSpPr>
          <p:nvPr>
            <p:ph idx="1"/>
          </p:nvPr>
        </p:nvSpPr>
        <p:spPr/>
        <p:txBody>
          <a:bodyPr/>
          <a:lstStyle/>
          <a:p>
            <a:r>
              <a:rPr lang="en-US" dirty="0"/>
              <a:t>Nodes and Anti-nodes (what are these?)</a:t>
            </a:r>
          </a:p>
          <a:p>
            <a:endParaRPr lang="en-US" dirty="0"/>
          </a:p>
          <a:p>
            <a:endParaRPr lang="en-US" dirty="0"/>
          </a:p>
          <a:p>
            <a:r>
              <a:rPr lang="en-US" dirty="0"/>
              <a:t>Resonance and Standing Waves</a:t>
            </a:r>
          </a:p>
          <a:p>
            <a:endParaRPr lang="en-US" dirty="0"/>
          </a:p>
          <a:p>
            <a:pPr>
              <a:buNone/>
            </a:pPr>
            <a:endParaRPr lang="en-US" dirty="0"/>
          </a:p>
          <a:p>
            <a:r>
              <a:rPr lang="en-US" dirty="0"/>
              <a:t>Beats  (study this in sound)</a:t>
            </a:r>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the equations for…</a:t>
            </a:r>
          </a:p>
        </p:txBody>
      </p:sp>
      <p:sp>
        <p:nvSpPr>
          <p:cNvPr id="3" name="Content Placeholder 2"/>
          <p:cNvSpPr>
            <a:spLocks noGrp="1"/>
          </p:cNvSpPr>
          <p:nvPr>
            <p:ph idx="1"/>
          </p:nvPr>
        </p:nvSpPr>
        <p:spPr/>
        <p:txBody>
          <a:bodyPr/>
          <a:lstStyle/>
          <a:p>
            <a:pPr marL="0" indent="0">
              <a:buNone/>
            </a:pPr>
            <a:r>
              <a:rPr lang="en-US" dirty="0"/>
              <a:t>…the first three resonance patterns on a string or spring that is fixed on both ends.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Write the equation that relates the spring length to the wavelength of the standing wave.</a:t>
            </a:r>
          </a:p>
          <a:p>
            <a:pPr marL="0" indent="0">
              <a:buNone/>
            </a:pPr>
            <a:endParaRPr lang="en-US" dirty="0"/>
          </a:p>
        </p:txBody>
      </p:sp>
      <p:pic>
        <p:nvPicPr>
          <p:cNvPr id="4" name="Picture 2"/>
          <p:cNvPicPr>
            <a:picLocks noChangeAspect="1" noChangeArrowheads="1"/>
          </p:cNvPicPr>
          <p:nvPr/>
        </p:nvPicPr>
        <p:blipFill rotWithShape="1">
          <a:blip r:embed="rId2" cstate="print"/>
          <a:srcRect l="24574" t="29984" r="50415" b="60260"/>
          <a:stretch/>
        </p:blipFill>
        <p:spPr bwMode="auto">
          <a:xfrm>
            <a:off x="1066800" y="2667000"/>
            <a:ext cx="6477000" cy="2057400"/>
          </a:xfrm>
          <a:prstGeom prst="rect">
            <a:avLst/>
          </a:prstGeom>
          <a:noFill/>
          <a:ln w="9525">
            <a:noFill/>
            <a:miter lim="800000"/>
            <a:headEnd/>
            <a:tailEnd/>
          </a:ln>
        </p:spPr>
      </p:pic>
    </p:spTree>
    <p:extLst>
      <p:ext uri="{BB962C8B-B14F-4D97-AF65-F5344CB8AC3E}">
        <p14:creationId xmlns:p14="http://schemas.microsoft.com/office/powerpoint/2010/main" val="584812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Waves</a:t>
            </a:r>
          </a:p>
        </p:txBody>
      </p:sp>
      <p:pic>
        <p:nvPicPr>
          <p:cNvPr id="1026" name="Picture 2"/>
          <p:cNvPicPr>
            <a:picLocks noGrp="1" noChangeAspect="1" noChangeArrowheads="1"/>
          </p:cNvPicPr>
          <p:nvPr>
            <p:ph idx="1"/>
          </p:nvPr>
        </p:nvPicPr>
        <p:blipFill rotWithShape="1">
          <a:blip r:embed="rId2" cstate="print"/>
          <a:srcRect l="24574" t="29984" r="50415" b="48337"/>
          <a:stretch/>
        </p:blipFill>
        <p:spPr bwMode="auto">
          <a:xfrm>
            <a:off x="1447800" y="1524000"/>
            <a:ext cx="6477000" cy="4572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Waves Problem</a:t>
            </a:r>
          </a:p>
        </p:txBody>
      </p:sp>
      <p:sp>
        <p:nvSpPr>
          <p:cNvPr id="3" name="Content Placeholder 2"/>
          <p:cNvSpPr>
            <a:spLocks noGrp="1"/>
          </p:cNvSpPr>
          <p:nvPr>
            <p:ph idx="1"/>
          </p:nvPr>
        </p:nvSpPr>
        <p:spPr/>
        <p:txBody>
          <a:bodyPr/>
          <a:lstStyle/>
          <a:p>
            <a:pPr marL="0" indent="0">
              <a:buNone/>
            </a:pPr>
            <a:r>
              <a:rPr lang="en-US" dirty="0"/>
              <a:t>The second harmonic standing wave pattern is generated on a spring by causing 10 waves in six seconds.  The distance between the ends of the spring is 4.0m  Determine:</a:t>
            </a:r>
          </a:p>
          <a:p>
            <a:pPr marL="514350" indent="-514350">
              <a:buAutoNum type="alphaLcParenR"/>
            </a:pPr>
            <a:r>
              <a:rPr lang="en-US" dirty="0"/>
              <a:t>The waves’ frequency</a:t>
            </a:r>
          </a:p>
          <a:p>
            <a:pPr marL="514350" indent="-514350">
              <a:buAutoNum type="alphaLcParenR"/>
            </a:pPr>
            <a:r>
              <a:rPr lang="en-US" dirty="0"/>
              <a:t>The wavelength</a:t>
            </a:r>
          </a:p>
          <a:p>
            <a:pPr marL="514350" indent="-514350">
              <a:buAutoNum type="alphaLcParenR"/>
            </a:pPr>
            <a:r>
              <a:rPr lang="en-US" dirty="0"/>
              <a:t>The waves’ speed</a:t>
            </a:r>
          </a:p>
        </p:txBody>
      </p:sp>
    </p:spTree>
    <p:extLst>
      <p:ext uri="{BB962C8B-B14F-4D97-AF65-F5344CB8AC3E}">
        <p14:creationId xmlns:p14="http://schemas.microsoft.com/office/powerpoint/2010/main" val="31021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“Standing Wave”</a:t>
            </a:r>
          </a:p>
        </p:txBody>
      </p:sp>
      <p:sp>
        <p:nvSpPr>
          <p:cNvPr id="3" name="Content Placeholder 2"/>
          <p:cNvSpPr>
            <a:spLocks noGrp="1"/>
          </p:cNvSpPr>
          <p:nvPr>
            <p:ph idx="1"/>
          </p:nvPr>
        </p:nvSpPr>
        <p:spPr/>
        <p:txBody>
          <a:bodyPr/>
          <a:lstStyle/>
          <a:p>
            <a:r>
              <a:rPr lang="en-US" dirty="0"/>
              <a:t>By generating the three lowest frequency “standing wave” patterns on a spring, then taking appropriate measurements and performing appropriate computations, </a:t>
            </a:r>
            <a:r>
              <a:rPr lang="en-US" b="1" i="1" dirty="0"/>
              <a:t>determine the speed of waves on the spring</a:t>
            </a:r>
            <a:r>
              <a:rPr lang="en-US" dirty="0"/>
              <a:t>.</a:t>
            </a:r>
          </a:p>
        </p:txBody>
      </p:sp>
    </p:spTree>
    <p:extLst>
      <p:ext uri="{BB962C8B-B14F-4D97-AF65-F5344CB8AC3E}">
        <p14:creationId xmlns:p14="http://schemas.microsoft.com/office/powerpoint/2010/main" val="3085923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sz="3200" dirty="0"/>
              <a:t>By generating the three lowest frequency standing wave patterns on a spring, then taking appropriate measurements and performing appropriate computations, </a:t>
            </a:r>
            <a:r>
              <a:rPr lang="en-US" sz="3200" b="1" i="1" dirty="0"/>
              <a:t>determine the speed of the traveling waves on the spring</a:t>
            </a:r>
            <a:r>
              <a:rPr lang="en-US" sz="3200" dirty="0"/>
              <a:t>.</a:t>
            </a:r>
          </a:p>
        </p:txBody>
      </p:sp>
      <p:sp>
        <p:nvSpPr>
          <p:cNvPr id="3" name="Content Placeholder 2"/>
          <p:cNvSpPr>
            <a:spLocks noGrp="1"/>
          </p:cNvSpPr>
          <p:nvPr>
            <p:ph idx="1"/>
          </p:nvPr>
        </p:nvSpPr>
        <p:spPr>
          <a:xfrm>
            <a:off x="457200" y="2590800"/>
            <a:ext cx="8229600" cy="3733800"/>
          </a:xfrm>
        </p:spPr>
        <p:txBody>
          <a:bodyPr>
            <a:noAutofit/>
          </a:bodyPr>
          <a:lstStyle/>
          <a:p>
            <a:r>
              <a:rPr lang="en-US" sz="2400" dirty="0"/>
              <a:t>State the objective</a:t>
            </a:r>
          </a:p>
          <a:p>
            <a:r>
              <a:rPr lang="en-US" sz="2400" dirty="0"/>
              <a:t>Draw the three wave patterns, identify the </a:t>
            </a:r>
            <a:r>
              <a:rPr lang="en-US" sz="2400"/>
              <a:t>amount of </a:t>
            </a:r>
            <a:r>
              <a:rPr lang="en-US" sz="2400" dirty="0"/>
              <a:t>wavelengths, label the length of the spring (distance between </a:t>
            </a:r>
            <a:r>
              <a:rPr lang="en-US" sz="2400"/>
              <a:t>ends).</a:t>
            </a:r>
            <a:endParaRPr lang="en-US" sz="2400" dirty="0"/>
          </a:p>
          <a:p>
            <a:r>
              <a:rPr lang="en-US" sz="2400" dirty="0"/>
              <a:t>Present measurements and computed values in a table</a:t>
            </a:r>
          </a:p>
          <a:p>
            <a:r>
              <a:rPr lang="en-US" sz="2400" dirty="0"/>
              <a:t>Show formulas, and calculations (with measurements plugged in) for each standing wave harmonic</a:t>
            </a:r>
          </a:p>
          <a:p>
            <a:r>
              <a:rPr lang="en-US" sz="2400" dirty="0"/>
              <a:t>Average results stated in a concluding sentence.</a:t>
            </a:r>
          </a:p>
          <a:p>
            <a:pPr marL="0" indent="0" algn="ctr">
              <a:buNone/>
            </a:pPr>
            <a:r>
              <a:rPr lang="en-US" sz="2400" dirty="0"/>
              <a:t>(You must each write a report.)</a:t>
            </a:r>
          </a:p>
        </p:txBody>
      </p:sp>
    </p:spTree>
    <p:extLst>
      <p:ext uri="{BB962C8B-B14F-4D97-AF65-F5344CB8AC3E}">
        <p14:creationId xmlns:p14="http://schemas.microsoft.com/office/powerpoint/2010/main" val="1053173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B016-5971-42FA-B6D3-D8C0C9A72971}"/>
              </a:ext>
            </a:extLst>
          </p:cNvPr>
          <p:cNvSpPr>
            <a:spLocks noGrp="1"/>
          </p:cNvSpPr>
          <p:nvPr>
            <p:ph type="title"/>
          </p:nvPr>
        </p:nvSpPr>
        <p:spPr>
          <a:xfrm>
            <a:off x="457200" y="274638"/>
            <a:ext cx="8229600" cy="2620962"/>
          </a:xfrm>
        </p:spPr>
        <p:txBody>
          <a:bodyPr>
            <a:normAutofit/>
          </a:bodyPr>
          <a:lstStyle/>
          <a:p>
            <a:pPr algn="just"/>
            <a:r>
              <a:rPr lang="en-US" sz="3200" dirty="0"/>
              <a:t>Review Problem:  The standing wave pattern shown below occurs on a spring, with L = 9.00m.  To make this pattern, the spring is vibrated 45 times in 10.0 seconds.  Determine the speed of the waves on the spring.</a:t>
            </a:r>
          </a:p>
        </p:txBody>
      </p:sp>
      <p:pic>
        <p:nvPicPr>
          <p:cNvPr id="1026" name="Picture 2" descr="Image result for Standing wave on string">
            <a:extLst>
              <a:ext uri="{FF2B5EF4-FFF2-40B4-BE49-F238E27FC236}">
                <a16:creationId xmlns:a16="http://schemas.microsoft.com/office/drawing/2014/main" id="{7601E3F1-9801-40AF-B2B6-4A9410902C3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26" b="21683"/>
          <a:stretch/>
        </p:blipFill>
        <p:spPr bwMode="auto">
          <a:xfrm>
            <a:off x="457200" y="2819401"/>
            <a:ext cx="8153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27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WAVE?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26492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866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2386568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20992467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5809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719677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465007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1408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4693845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27721263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0736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17028</TotalTime>
  <Words>1921</Words>
  <Application>Microsoft Office PowerPoint</Application>
  <PresentationFormat>On-screen Show (4:3)</PresentationFormat>
  <Paragraphs>221</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French Script MT</vt:lpstr>
      <vt:lpstr>Symbol</vt:lpstr>
      <vt:lpstr>Office Theme</vt:lpstr>
      <vt:lpstr>PowerPoint Presentation</vt:lpstr>
      <vt:lpstr>PowerPoint Presentation</vt:lpstr>
      <vt:lpstr>PowerPoint Presentation</vt:lpstr>
      <vt:lpstr>PowerPoint Presentation</vt:lpstr>
      <vt:lpstr>PowerPoint Presentation</vt:lpstr>
      <vt:lpstr>What is a 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Wave Measurements</vt:lpstr>
      <vt:lpstr>PowerPoint Presentation</vt:lpstr>
      <vt:lpstr>PowerPoint Presentation</vt:lpstr>
      <vt:lpstr>Anatomy of a wave</vt:lpstr>
      <vt:lpstr>Review…</vt:lpstr>
      <vt:lpstr>Waves and ENERGY</vt:lpstr>
      <vt:lpstr>PHET Simulation</vt:lpstr>
      <vt:lpstr>What is the mathematical relationship between the…</vt:lpstr>
      <vt:lpstr>PowerPoint Presentation</vt:lpstr>
      <vt:lpstr>Energy vs Amplitude What is the relationship?</vt:lpstr>
      <vt:lpstr>Conclusion</vt:lpstr>
      <vt:lpstr>Conclusion</vt:lpstr>
      <vt:lpstr>Does this guy comprehend the relationship? (And what it means about the energy he is facing?)</vt:lpstr>
      <vt:lpstr>These guys are enjoying the relationship!</vt:lpstr>
      <vt:lpstr>Can you use the proportionality?</vt:lpstr>
      <vt:lpstr>PowerPoint Presentation</vt:lpstr>
      <vt:lpstr>What are the relationships between…</vt:lpstr>
      <vt:lpstr>What is the relationship between…</vt:lpstr>
      <vt:lpstr>Conclusions</vt:lpstr>
      <vt:lpstr>Conclusions</vt:lpstr>
      <vt:lpstr>Quizzes, …</vt:lpstr>
      <vt:lpstr>Read PCR</vt:lpstr>
      <vt:lpstr>Wave Equations</vt:lpstr>
      <vt:lpstr>Wave Problems</vt:lpstr>
      <vt:lpstr>Practice Assignment</vt:lpstr>
      <vt:lpstr>Practice Problem</vt:lpstr>
      <vt:lpstr>How do you know it is a wave?</vt:lpstr>
      <vt:lpstr>Wave Phenomena</vt:lpstr>
      <vt:lpstr>Read PCR Waves Lesson 3 to…</vt:lpstr>
      <vt:lpstr>Reflection</vt:lpstr>
      <vt:lpstr>Interference</vt:lpstr>
      <vt:lpstr>Refraction</vt:lpstr>
      <vt:lpstr>Diffraction</vt:lpstr>
      <vt:lpstr>Doppler Effect</vt:lpstr>
      <vt:lpstr>Waves Lesson 4</vt:lpstr>
      <vt:lpstr>Traveling vs “Standing” Waves</vt:lpstr>
      <vt:lpstr>Interference Causes…</vt:lpstr>
      <vt:lpstr>Create the equations for…</vt:lpstr>
      <vt:lpstr>Standing Waves</vt:lpstr>
      <vt:lpstr>Standing Waves Problem</vt:lpstr>
      <vt:lpstr>Lab:  “Standing Wave”</vt:lpstr>
      <vt:lpstr>By generating the three lowest frequency standing wave patterns on a spring, then taking appropriate measurements and performing appropriate computations, determine the speed of the traveling waves on the spring.</vt:lpstr>
      <vt:lpstr>Review Problem:  The standing wave pattern shown below occurs on a spring, with L = 9.00m.  To make this pattern, the spring is vibrated 45 times in 10.0 seconds.  Determine the speed of the waves on the spring.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dc:title>
  <dc:creator>ian smith</dc:creator>
  <cp:lastModifiedBy>SMITH, IAN</cp:lastModifiedBy>
  <cp:revision>382</cp:revision>
  <dcterms:created xsi:type="dcterms:W3CDTF">2010-01-04T15:31:24Z</dcterms:created>
  <dcterms:modified xsi:type="dcterms:W3CDTF">2019-06-04T18:47:26Z</dcterms:modified>
</cp:coreProperties>
</file>